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5"/>
  </p:notesMasterIdLst>
  <p:handoutMasterIdLst>
    <p:handoutMasterId r:id="rId26"/>
  </p:handoutMasterIdLst>
  <p:sldIdLst>
    <p:sldId id="256" r:id="rId8"/>
    <p:sldId id="271" r:id="rId9"/>
    <p:sldId id="323" r:id="rId10"/>
    <p:sldId id="324" r:id="rId11"/>
    <p:sldId id="332" r:id="rId12"/>
    <p:sldId id="325" r:id="rId13"/>
    <p:sldId id="333" r:id="rId14"/>
    <p:sldId id="334" r:id="rId15"/>
    <p:sldId id="335" r:id="rId16"/>
    <p:sldId id="338" r:id="rId17"/>
    <p:sldId id="327" r:id="rId18"/>
    <p:sldId id="328" r:id="rId19"/>
    <p:sldId id="329" r:id="rId20"/>
    <p:sldId id="330" r:id="rId21"/>
    <p:sldId id="331" r:id="rId22"/>
    <p:sldId id="337" r:id="rId23"/>
    <p:sldId id="305" r:id="rId24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23"/>
            <p14:sldId id="324"/>
            <p14:sldId id="332"/>
            <p14:sldId id="325"/>
            <p14:sldId id="333"/>
            <p14:sldId id="334"/>
            <p14:sldId id="335"/>
            <p14:sldId id="338"/>
            <p14:sldId id="327"/>
            <p14:sldId id="328"/>
            <p14:sldId id="329"/>
            <p14:sldId id="330"/>
            <p14:sldId id="331"/>
            <p14:sldId id="337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82345" autoAdjust="0"/>
  </p:normalViewPr>
  <p:slideViewPr>
    <p:cSldViewPr>
      <p:cViewPr varScale="1">
        <p:scale>
          <a:sx n="110" d="100"/>
          <a:sy n="110" d="100"/>
        </p:scale>
        <p:origin x="594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-348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C9F07-41B7-400B-BE63-4FF003BDA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4257F-C598-4063-95E4-6153EFD75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267FA5E1-C9C8-4E37-9952-831FB29BD504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9D47-3F66-4E6E-BC4B-D6EFACDD77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32A3-8367-4B3D-A6EF-B40DEEE180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25DA727-4E9D-4984-95FA-DDDFC31E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74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The Java collections library is a great example of an OO framework. We’ll see how it works in this lesson.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We’ll look at the list interface and two implementations: the </a:t>
            </a:r>
            <a:r>
              <a:rPr lang="en-US" baseline="0" dirty="0" err="1"/>
              <a:t>arraylist</a:t>
            </a:r>
            <a:r>
              <a:rPr lang="en-US" baseline="0" dirty="0"/>
              <a:t> and the linked list.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Look at Java generics and C++ templates in the next lesson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Discuss some decisions made on the list interface and compare to how </a:t>
            </a:r>
            <a:r>
              <a:rPr lang="en-US" baseline="0"/>
              <a:t>python decided.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C13F-4BBB-49EA-84E6-8F63BB2B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F7CD15-55F0-4AE0-B2F1-0406630079E1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At least Java will blowup if you are wrong. C++ continues on (can use better casts and RTTI)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29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Didn’t have the first check. Could add anything.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8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Show that the generics is a compiler trick … doesn’t affect the runtime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35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Store different kinds of objects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Must have a way to figure out what they really are: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Isinstance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Common base class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12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will revisit this in C++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08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a couple of things to think about and/or try. This is totally optional … nothing for you to send to me.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D21A-57F1-412E-B2BC-299D381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0BF5907-F0BD-45FC-B7B8-6C093E7322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some additional reading for you on the web.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81C77-55F5-4650-ADAB-143FF40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0A22FB2-3F66-4CB5-B456-5FB2FE10DE8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are collections – can grow and shrink</a:t>
            </a:r>
          </a:p>
          <a:p>
            <a:pPr marL="171450" indent="-171450">
              <a:buFontTx/>
              <a:buChar char="-"/>
            </a:pPr>
            <a:r>
              <a:rPr lang="en-US" dirty="0"/>
              <a:t>“add” return “true” if the list was modified (some might reject duplicates or nulls, for instance) overloads</a:t>
            </a:r>
          </a:p>
          <a:p>
            <a:pPr marL="171450" indent="-171450">
              <a:buFontTx/>
              <a:buChar char="-"/>
            </a:pPr>
            <a:r>
              <a:rPr lang="en-US" dirty="0"/>
              <a:t>Java OO collections (different from the C++ STL … next lesson)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Hold pointers to objects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List interface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Different implementations – different kinds of lists – they all look the same from the interface We know how to use the all because same interface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through the interface … </a:t>
            </a:r>
            <a:r>
              <a:rPr lang="en-US" dirty="0" err="1"/>
              <a:t>isEmpty</a:t>
            </a:r>
            <a:r>
              <a:rPr lang="en-US" dirty="0"/>
              <a:t> compared to size() == 0</a:t>
            </a:r>
          </a:p>
          <a:p>
            <a:pPr marL="171450" indent="-171450">
              <a:buFontTx/>
              <a:buChar char="-"/>
            </a:pPr>
            <a:r>
              <a:rPr lang="en-US" dirty="0"/>
              <a:t>Before you object, we will get to generics later in this lesson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81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Fast random access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Slower inserts</a:t>
            </a:r>
          </a:p>
          <a:p>
            <a:pPr marL="171450" indent="-171450">
              <a:buFontTx/>
              <a:buChar char="-"/>
            </a:pPr>
            <a:r>
              <a:rPr lang="en-US" dirty="0"/>
              <a:t>Pseudo code for get/set and add</a:t>
            </a:r>
          </a:p>
          <a:p>
            <a:pPr marL="171450" indent="-171450">
              <a:buFontTx/>
              <a:buChar char="-"/>
            </a:pPr>
            <a:r>
              <a:rPr lang="en-US" dirty="0"/>
              <a:t>Big O?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2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88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Fast inserts/deletes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Pseudo code again Big O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33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Fast inserts/deletes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Pseudo code again Big O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24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Fast inserts/deletes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Pseudo code again Big O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19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Fast inserts/deletes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Pseudo code again Big O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0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 Oriented 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ollections-in-java-2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en.wikipedia.org/wiki/Collection_(abstract_data_type)" TargetMode="External"/><Relationship Id="rId4" Type="http://schemas.openxmlformats.org/officeDocument/2006/relationships/hyperlink" Target="https://www.w3schools.com/python/python_lists.as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Java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39624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List Interface</a:t>
            </a:r>
          </a:p>
          <a:p>
            <a:pPr>
              <a:buFont typeface="Arial" charset="0"/>
              <a:buChar char="•"/>
            </a:pPr>
            <a:r>
              <a:rPr lang="en-US" dirty="0"/>
              <a:t>Array and Linked</a:t>
            </a:r>
          </a:p>
          <a:p>
            <a:pPr>
              <a:buFont typeface="Arial" charset="0"/>
              <a:buChar char="•"/>
            </a:pPr>
            <a:r>
              <a:rPr lang="en-US" dirty="0"/>
              <a:t>Java Generics</a:t>
            </a:r>
          </a:p>
          <a:p>
            <a:pPr>
              <a:buFont typeface="Arial" charset="0"/>
              <a:buChar char="•"/>
            </a:pPr>
            <a:r>
              <a:rPr lang="en-US" dirty="0"/>
              <a:t>Interface Decisions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 descr="C:\Users\Topher\AppData\Local\Temp\SNAGHTML2c35797.PNG">
            <a:extLst>
              <a:ext uri="{FF2B5EF4-FFF2-40B4-BE49-F238E27FC236}">
                <a16:creationId xmlns:a16="http://schemas.microsoft.com/office/drawing/2014/main" id="{FC7D6EB0-8EE6-4C42-A754-6A764C14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5750"/>
            <a:ext cx="548468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18E5B-A4E4-4890-BAD6-EE9A95BD2B07}"/>
              </a:ext>
            </a:extLst>
          </p:cNvPr>
          <p:cNvSpPr txBox="1"/>
          <p:nvPr/>
        </p:nvSpPr>
        <p:spPr>
          <a:xfrm rot="20888943">
            <a:off x="4865845" y="2381787"/>
            <a:ext cx="291579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stellar" panose="020A0402060406010301" pitchFamily="18" charset="0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94BD-F4DD-469F-BF11-E6CEA12A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Linked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966E9-F71F-428B-A82B-A340D352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0C13B-10ED-4987-890F-2440E643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0244"/>
            <a:ext cx="6172200" cy="3794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ED6A9B-406A-46C5-801D-99F8EC304DCF}"/>
              </a:ext>
            </a:extLst>
          </p:cNvPr>
          <p:cNvSpPr/>
          <p:nvPr/>
        </p:nvSpPr>
        <p:spPr>
          <a:xfrm>
            <a:off x="1558858" y="1848256"/>
            <a:ext cx="308853" cy="22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E3DE14-DB82-437F-9205-28340DA43D58}"/>
              </a:ext>
            </a:extLst>
          </p:cNvPr>
          <p:cNvSpPr/>
          <p:nvPr/>
        </p:nvSpPr>
        <p:spPr>
          <a:xfrm>
            <a:off x="719036" y="2607013"/>
            <a:ext cx="448283" cy="230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BDF94-C2B3-49F8-9532-6667804D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67" y="1854554"/>
            <a:ext cx="2533333" cy="31047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4143A7-98F6-4D8B-BEF4-566AABBBCEC5}"/>
              </a:ext>
            </a:extLst>
          </p:cNvPr>
          <p:cNvSpPr/>
          <p:nvPr/>
        </p:nvSpPr>
        <p:spPr>
          <a:xfrm>
            <a:off x="1366560" y="451832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https://www.amazon.com/Fundamentals-Python-Structures-Kenneth-Lambert/dp/1285752007/ref=sr_1_3</a:t>
            </a:r>
          </a:p>
        </p:txBody>
      </p:sp>
    </p:spTree>
    <p:extLst>
      <p:ext uri="{BB962C8B-B14F-4D97-AF65-F5344CB8AC3E}">
        <p14:creationId xmlns:p14="http://schemas.microsoft.com/office/powerpoint/2010/main" val="13669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1677F50-35D9-4D62-8834-A77D4C327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789" y="3002875"/>
            <a:ext cx="2857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A5D3BE-7F44-4077-B09F-A5A990600066}"/>
              </a:ext>
            </a:extLst>
          </p:cNvPr>
          <p:cNvSpPr/>
          <p:nvPr/>
        </p:nvSpPr>
        <p:spPr>
          <a:xfrm>
            <a:off x="311686" y="971550"/>
            <a:ext cx="3574514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"Sam"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"Jan"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"Bob"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Object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(String)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85237-82AD-4A86-A30A-B247FCFF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Nasty Downcast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DB4B9-B1A3-4EBD-95FA-8A304871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F69A2-FDEF-4A7C-981D-0FE316DC7518}"/>
              </a:ext>
            </a:extLst>
          </p:cNvPr>
          <p:cNvSpPr txBox="1"/>
          <p:nvPr/>
        </p:nvSpPr>
        <p:spPr>
          <a:xfrm>
            <a:off x="3403752" y="9715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7BD85-FC2C-4406-AEBF-98AE97D0B82D}"/>
              </a:ext>
            </a:extLst>
          </p:cNvPr>
          <p:cNvSpPr txBox="1"/>
          <p:nvPr/>
        </p:nvSpPr>
        <p:spPr>
          <a:xfrm>
            <a:off x="3962400" y="1094660"/>
            <a:ext cx="4869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Strings are Objects (Object is the </a:t>
            </a:r>
            <a:r>
              <a:rPr lang="en-US" dirty="0" err="1"/>
              <a:t>baseclass</a:t>
            </a:r>
            <a:r>
              <a:rPr lang="en-US" dirty="0"/>
              <a:t> of everything)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Upcasting is automatic and guaranteed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Objects are 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Downcasting</a:t>
            </a:r>
            <a:r>
              <a:rPr lang="en-US" dirty="0"/>
              <a:t> must be explicit and might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fails at RUNTIME</a:t>
            </a:r>
          </a:p>
        </p:txBody>
      </p:sp>
    </p:spTree>
    <p:extLst>
      <p:ext uri="{BB962C8B-B14F-4D97-AF65-F5344CB8AC3E}">
        <p14:creationId xmlns:p14="http://schemas.microsoft.com/office/powerpoint/2010/main" val="37102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147D-DB9E-488C-8D24-6C7F64F3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Generics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51017-339A-4B1D-9A56-06509770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D97C-3F45-4EBD-BFC0-320C9F050726}"/>
              </a:ext>
            </a:extLst>
          </p:cNvPr>
          <p:cNvSpPr/>
          <p:nvPr/>
        </p:nvSpPr>
        <p:spPr>
          <a:xfrm>
            <a:off x="311686" y="971550"/>
            <a:ext cx="5174714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List&lt;String&gt;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= new LinkedList&lt;String&gt;();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1083A-F875-4BCC-8676-037E6BE4E9C2}"/>
              </a:ext>
            </a:extLst>
          </p:cNvPr>
          <p:cNvSpPr txBox="1"/>
          <p:nvPr/>
        </p:nvSpPr>
        <p:spPr>
          <a:xfrm>
            <a:off x="5006823" y="990602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4C51AC-F1CC-43D0-8DB7-E4F68C12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799" y="1428750"/>
            <a:ext cx="3359686" cy="2286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Compile error if not a String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 cast needed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181254-D100-4C8A-939F-3B610105C34B}"/>
              </a:ext>
            </a:extLst>
          </p:cNvPr>
          <p:cNvCxnSpPr>
            <a:cxnSpLocks/>
          </p:cNvCxnSpPr>
          <p:nvPr/>
        </p:nvCxnSpPr>
        <p:spPr>
          <a:xfrm flipH="1">
            <a:off x="2314575" y="1636873"/>
            <a:ext cx="3254224" cy="1824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6C0E5BA-8C58-430F-A3E6-4BC97309D204}"/>
              </a:ext>
            </a:extLst>
          </p:cNvPr>
          <p:cNvSpPr/>
          <p:nvPr/>
        </p:nvSpPr>
        <p:spPr>
          <a:xfrm>
            <a:off x="800100" y="914400"/>
            <a:ext cx="80010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BEE254-78D7-4F16-A190-C835B153F20A}"/>
              </a:ext>
            </a:extLst>
          </p:cNvPr>
          <p:cNvCxnSpPr>
            <a:cxnSpLocks/>
          </p:cNvCxnSpPr>
          <p:nvPr/>
        </p:nvCxnSpPr>
        <p:spPr>
          <a:xfrm flipH="1">
            <a:off x="1219200" y="1638300"/>
            <a:ext cx="4349599" cy="800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454BD-50CF-44D5-868A-48561D79BFC2}"/>
              </a:ext>
            </a:extLst>
          </p:cNvPr>
          <p:cNvCxnSpPr>
            <a:cxnSpLocks/>
          </p:cNvCxnSpPr>
          <p:nvPr/>
        </p:nvCxnSpPr>
        <p:spPr>
          <a:xfrm flipH="1">
            <a:off x="1457325" y="2343150"/>
            <a:ext cx="4111474" cy="3905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88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91ED-714D-4D6C-8E96-87DB6675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at Runtime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29F95-080A-4FBA-A771-B4F275C1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D007D5-7812-42D4-A7AF-D8C98B9D1D2A}"/>
              </a:ext>
            </a:extLst>
          </p:cNvPr>
          <p:cNvSpPr/>
          <p:nvPr/>
        </p:nvSpPr>
        <p:spPr>
          <a:xfrm>
            <a:off x="457200" y="742950"/>
            <a:ext cx="3574514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plain()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List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ArrayList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(String)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E46B0-4649-451C-9813-8A0D23BD728A}"/>
              </a:ext>
            </a:extLst>
          </p:cNvPr>
          <p:cNvSpPr txBox="1"/>
          <p:nvPr/>
        </p:nvSpPr>
        <p:spPr>
          <a:xfrm>
            <a:off x="3549266" y="7429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81CD70-03C0-4187-BD5E-927F0EF90B7D}"/>
              </a:ext>
            </a:extLst>
          </p:cNvPr>
          <p:cNvSpPr/>
          <p:nvPr/>
        </p:nvSpPr>
        <p:spPr>
          <a:xfrm>
            <a:off x="4674136" y="742950"/>
            <a:ext cx="3803114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withGenerics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List&lt;String&gt;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ArrayList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String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(0);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2515D-025B-49B9-97B3-1F466C3FABC6}"/>
              </a:ext>
            </a:extLst>
          </p:cNvPr>
          <p:cNvSpPr txBox="1"/>
          <p:nvPr/>
        </p:nvSpPr>
        <p:spPr>
          <a:xfrm>
            <a:off x="7994802" y="752475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4948DC-A1F5-4640-A0C7-9A497773A432}"/>
              </a:ext>
            </a:extLst>
          </p:cNvPr>
          <p:cNvSpPr/>
          <p:nvPr/>
        </p:nvSpPr>
        <p:spPr>
          <a:xfrm>
            <a:off x="228600" y="1885950"/>
            <a:ext cx="50292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public static void plain();</a:t>
            </a:r>
          </a:p>
          <a:p>
            <a:r>
              <a:rPr lang="en-US" sz="1000" dirty="0"/>
              <a:t>    Code:</a:t>
            </a:r>
          </a:p>
          <a:p>
            <a:r>
              <a:rPr lang="en-US" sz="1000" dirty="0"/>
              <a:t>       0: new           #2                     // class java/</a:t>
            </a:r>
            <a:r>
              <a:rPr lang="en-US" sz="1000" dirty="0" err="1"/>
              <a:t>util</a:t>
            </a:r>
            <a:r>
              <a:rPr lang="en-US" sz="1000" dirty="0"/>
              <a:t>/</a:t>
            </a:r>
            <a:r>
              <a:rPr lang="en-US" sz="1000" dirty="0" err="1"/>
              <a:t>ArrayList</a:t>
            </a:r>
            <a:endParaRPr lang="en-US" sz="1000" dirty="0"/>
          </a:p>
          <a:p>
            <a:r>
              <a:rPr lang="en-US" sz="1000" dirty="0"/>
              <a:t>       3: dup</a:t>
            </a:r>
          </a:p>
          <a:p>
            <a:r>
              <a:rPr lang="en-US" sz="1000" dirty="0"/>
              <a:t>       4: </a:t>
            </a:r>
            <a:r>
              <a:rPr lang="en-US" sz="1000" dirty="0" err="1"/>
              <a:t>invokespecial</a:t>
            </a:r>
            <a:r>
              <a:rPr lang="en-US" sz="1000" dirty="0"/>
              <a:t> #3               // Method java/</a:t>
            </a:r>
            <a:r>
              <a:rPr lang="en-US" sz="1000" dirty="0" err="1"/>
              <a:t>util</a:t>
            </a:r>
            <a:r>
              <a:rPr lang="en-US" sz="1000" dirty="0"/>
              <a:t>/</a:t>
            </a:r>
            <a:r>
              <a:rPr lang="en-US" sz="1000" dirty="0" err="1"/>
              <a:t>ArrayList</a:t>
            </a:r>
            <a:r>
              <a:rPr lang="en-US" sz="1000" dirty="0"/>
              <a:t>."&lt;</a:t>
            </a:r>
            <a:r>
              <a:rPr lang="en-US" sz="1000" dirty="0" err="1"/>
              <a:t>init</a:t>
            </a:r>
            <a:r>
              <a:rPr lang="en-US" sz="1000" dirty="0"/>
              <a:t>&gt;":()V</a:t>
            </a:r>
          </a:p>
          <a:p>
            <a:r>
              <a:rPr lang="en-US" sz="1000" dirty="0"/>
              <a:t>       7: astore_0</a:t>
            </a:r>
          </a:p>
          <a:p>
            <a:r>
              <a:rPr lang="en-US" sz="1000" dirty="0"/>
              <a:t>       8: aload_0</a:t>
            </a:r>
          </a:p>
          <a:p>
            <a:r>
              <a:rPr lang="en-US" sz="1000" dirty="0"/>
              <a:t>       9: </a:t>
            </a:r>
            <a:r>
              <a:rPr lang="en-US" sz="1000" dirty="0" err="1"/>
              <a:t>ldc</a:t>
            </a:r>
            <a:r>
              <a:rPr lang="en-US" sz="1000" dirty="0"/>
              <a:t>           #4                        // String Hello</a:t>
            </a:r>
          </a:p>
          <a:p>
            <a:r>
              <a:rPr lang="en-US" sz="1000" dirty="0"/>
              <a:t>      11: </a:t>
            </a:r>
            <a:r>
              <a:rPr lang="en-US" sz="1000" dirty="0" err="1"/>
              <a:t>invokeinterface</a:t>
            </a:r>
            <a:r>
              <a:rPr lang="en-US" sz="1000" dirty="0"/>
              <a:t> #5,  2    // </a:t>
            </a:r>
            <a:r>
              <a:rPr lang="en-US" sz="1000" dirty="0" err="1"/>
              <a:t>InterfaceMethod</a:t>
            </a:r>
            <a:r>
              <a:rPr lang="en-US" sz="1000" dirty="0"/>
              <a:t> java/</a:t>
            </a:r>
            <a:r>
              <a:rPr lang="en-US" sz="1000" dirty="0" err="1"/>
              <a:t>util</a:t>
            </a:r>
            <a:r>
              <a:rPr lang="en-US" sz="1000" dirty="0"/>
              <a:t>/</a:t>
            </a:r>
            <a:r>
              <a:rPr lang="en-US" sz="1000" dirty="0" err="1"/>
              <a:t>List.add</a:t>
            </a:r>
            <a:r>
              <a:rPr lang="en-US" sz="1000" dirty="0"/>
              <a:t>:(</a:t>
            </a:r>
            <a:r>
              <a:rPr lang="en-US" sz="1000" dirty="0" err="1"/>
              <a:t>Ljava</a:t>
            </a:r>
            <a:r>
              <a:rPr lang="en-US" sz="1000" dirty="0"/>
              <a:t>/</a:t>
            </a:r>
            <a:r>
              <a:rPr lang="en-US" sz="1000" dirty="0" err="1"/>
              <a:t>lang</a:t>
            </a:r>
            <a:r>
              <a:rPr lang="en-US" sz="1000" dirty="0"/>
              <a:t>/Object;)Z</a:t>
            </a:r>
          </a:p>
          <a:p>
            <a:r>
              <a:rPr lang="en-US" sz="1000" dirty="0"/>
              <a:t>      16: pop</a:t>
            </a:r>
          </a:p>
          <a:p>
            <a:r>
              <a:rPr lang="en-US" sz="1000" dirty="0"/>
              <a:t>      17: aload_0</a:t>
            </a:r>
          </a:p>
          <a:p>
            <a:r>
              <a:rPr lang="en-US" sz="1000" dirty="0"/>
              <a:t>      18: iconst_0</a:t>
            </a:r>
          </a:p>
          <a:p>
            <a:r>
              <a:rPr lang="en-US" sz="1000" dirty="0"/>
              <a:t>      19: </a:t>
            </a:r>
            <a:r>
              <a:rPr lang="en-US" sz="1000" dirty="0" err="1"/>
              <a:t>invokeinterface</a:t>
            </a:r>
            <a:r>
              <a:rPr lang="en-US" sz="1000" dirty="0"/>
              <a:t> #6,  2    // </a:t>
            </a:r>
            <a:r>
              <a:rPr lang="en-US" sz="1000" dirty="0" err="1"/>
              <a:t>InterfaceMethod</a:t>
            </a:r>
            <a:r>
              <a:rPr lang="en-US" sz="1000" dirty="0"/>
              <a:t> java/</a:t>
            </a:r>
            <a:r>
              <a:rPr lang="en-US" sz="1000" dirty="0" err="1"/>
              <a:t>util</a:t>
            </a:r>
            <a:r>
              <a:rPr lang="en-US" sz="1000" dirty="0"/>
              <a:t>/</a:t>
            </a:r>
            <a:r>
              <a:rPr lang="en-US" sz="1000" dirty="0" err="1"/>
              <a:t>List.get</a:t>
            </a:r>
            <a:r>
              <a:rPr lang="en-US" sz="1000" dirty="0"/>
              <a:t>:(I)</a:t>
            </a:r>
            <a:r>
              <a:rPr lang="en-US" sz="1000" dirty="0" err="1"/>
              <a:t>Ljava</a:t>
            </a:r>
            <a:r>
              <a:rPr lang="en-US" sz="1000" dirty="0"/>
              <a:t>/</a:t>
            </a:r>
            <a:r>
              <a:rPr lang="en-US" sz="1000" dirty="0" err="1"/>
              <a:t>lang</a:t>
            </a:r>
            <a:r>
              <a:rPr lang="en-US" sz="1000" dirty="0"/>
              <a:t>/Object;</a:t>
            </a:r>
          </a:p>
          <a:p>
            <a:r>
              <a:rPr lang="en-US" sz="1000" dirty="0"/>
              <a:t>      24: </a:t>
            </a:r>
            <a:r>
              <a:rPr lang="en-US" sz="1000" dirty="0" err="1"/>
              <a:t>checkcast</a:t>
            </a:r>
            <a:r>
              <a:rPr lang="en-US" sz="1000" dirty="0"/>
              <a:t>     #7                // class java/</a:t>
            </a:r>
            <a:r>
              <a:rPr lang="en-US" sz="1000" dirty="0" err="1"/>
              <a:t>lang</a:t>
            </a:r>
            <a:r>
              <a:rPr lang="en-US" sz="1000" dirty="0"/>
              <a:t>/String</a:t>
            </a:r>
          </a:p>
          <a:p>
            <a:r>
              <a:rPr lang="en-US" sz="1000" dirty="0"/>
              <a:t>      27: astore_1</a:t>
            </a:r>
          </a:p>
          <a:p>
            <a:r>
              <a:rPr lang="en-US" sz="1000" dirty="0"/>
              <a:t>      28: </a:t>
            </a:r>
            <a:r>
              <a:rPr lang="en-US" sz="1000" dirty="0" err="1"/>
              <a:t>getstatic</a:t>
            </a:r>
            <a:r>
              <a:rPr lang="en-US" sz="1000" dirty="0"/>
              <a:t>     #8                  // Field java/</a:t>
            </a:r>
            <a:r>
              <a:rPr lang="en-US" sz="1000" dirty="0" err="1"/>
              <a:t>lang</a:t>
            </a:r>
            <a:r>
              <a:rPr lang="en-US" sz="1000" dirty="0"/>
              <a:t>/</a:t>
            </a:r>
            <a:r>
              <a:rPr lang="en-US" sz="1000" dirty="0" err="1"/>
              <a:t>System.out:Ljava</a:t>
            </a:r>
            <a:r>
              <a:rPr lang="en-US" sz="1000" dirty="0"/>
              <a:t>/</a:t>
            </a:r>
            <a:r>
              <a:rPr lang="en-US" sz="1000" dirty="0" err="1"/>
              <a:t>io</a:t>
            </a:r>
            <a:r>
              <a:rPr lang="en-US" sz="1000" dirty="0"/>
              <a:t>/</a:t>
            </a:r>
            <a:r>
              <a:rPr lang="en-US" sz="1000" dirty="0" err="1"/>
              <a:t>PrintStream</a:t>
            </a:r>
            <a:r>
              <a:rPr lang="en-US" sz="1000" dirty="0"/>
              <a:t>;</a:t>
            </a:r>
          </a:p>
          <a:p>
            <a:r>
              <a:rPr lang="en-US" sz="1000" dirty="0"/>
              <a:t>      31: aload_1</a:t>
            </a:r>
          </a:p>
          <a:p>
            <a:r>
              <a:rPr lang="en-US" sz="1000" dirty="0"/>
              <a:t>      32: </a:t>
            </a:r>
            <a:r>
              <a:rPr lang="en-US" sz="1000" dirty="0" err="1"/>
              <a:t>invokevirtual</a:t>
            </a:r>
            <a:r>
              <a:rPr lang="en-US" sz="1000" dirty="0"/>
              <a:t> #9              // Method java/</a:t>
            </a:r>
            <a:r>
              <a:rPr lang="en-US" sz="1000" dirty="0" err="1"/>
              <a:t>io</a:t>
            </a:r>
            <a:r>
              <a:rPr lang="en-US" sz="1000" dirty="0"/>
              <a:t>/</a:t>
            </a:r>
            <a:r>
              <a:rPr lang="en-US" sz="1000" dirty="0" err="1"/>
              <a:t>PrintStream.println</a:t>
            </a:r>
            <a:r>
              <a:rPr lang="en-US" sz="1000" dirty="0"/>
              <a:t>:(</a:t>
            </a:r>
            <a:r>
              <a:rPr lang="en-US" sz="1000" dirty="0" err="1"/>
              <a:t>Ljava</a:t>
            </a:r>
            <a:r>
              <a:rPr lang="en-US" sz="1000" dirty="0"/>
              <a:t>/</a:t>
            </a:r>
            <a:r>
              <a:rPr lang="en-US" sz="1000" dirty="0" err="1"/>
              <a:t>lang</a:t>
            </a:r>
            <a:r>
              <a:rPr lang="en-US" sz="1000" dirty="0"/>
              <a:t>/String;)V</a:t>
            </a:r>
          </a:p>
          <a:p>
            <a:r>
              <a:rPr lang="en-US" sz="1000" dirty="0"/>
              <a:t>      35: return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D21FBF-9950-46E4-A970-C94BDF563B23}"/>
              </a:ext>
            </a:extLst>
          </p:cNvPr>
          <p:cNvSpPr/>
          <p:nvPr/>
        </p:nvSpPr>
        <p:spPr>
          <a:xfrm>
            <a:off x="5388510" y="1885950"/>
            <a:ext cx="3526889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public static void </a:t>
            </a:r>
            <a:r>
              <a:rPr lang="en-US" sz="1000" dirty="0" err="1"/>
              <a:t>withGenerics</a:t>
            </a:r>
            <a:r>
              <a:rPr lang="en-US" sz="1000" dirty="0"/>
              <a:t>();</a:t>
            </a:r>
          </a:p>
          <a:p>
            <a:r>
              <a:rPr lang="en-US" sz="1000" dirty="0"/>
              <a:t>    Code:</a:t>
            </a:r>
          </a:p>
          <a:p>
            <a:r>
              <a:rPr lang="en-US" sz="1000" dirty="0"/>
              <a:t>       0: new           #2                       // class java/</a:t>
            </a:r>
            <a:r>
              <a:rPr lang="en-US" sz="1000" dirty="0" err="1"/>
              <a:t>util</a:t>
            </a:r>
            <a:r>
              <a:rPr lang="en-US" sz="1000" dirty="0"/>
              <a:t>/</a:t>
            </a:r>
            <a:r>
              <a:rPr lang="en-US" sz="1000" dirty="0" err="1"/>
              <a:t>ArrayList</a:t>
            </a:r>
            <a:r>
              <a:rPr lang="en-US" sz="1000" dirty="0"/>
              <a:t>  </a:t>
            </a:r>
          </a:p>
          <a:p>
            <a:r>
              <a:rPr lang="en-US" sz="1000" dirty="0"/>
              <a:t>       3: dup</a:t>
            </a:r>
          </a:p>
          <a:p>
            <a:r>
              <a:rPr lang="en-US" sz="1000" dirty="0"/>
              <a:t>       4: </a:t>
            </a:r>
            <a:r>
              <a:rPr lang="en-US" sz="1000" dirty="0" err="1"/>
              <a:t>invokespecial</a:t>
            </a:r>
            <a:r>
              <a:rPr lang="en-US" sz="1000" dirty="0"/>
              <a:t> #3               </a:t>
            </a:r>
          </a:p>
          <a:p>
            <a:r>
              <a:rPr lang="en-US" sz="1000" dirty="0"/>
              <a:t>       7: astore_0</a:t>
            </a:r>
          </a:p>
          <a:p>
            <a:r>
              <a:rPr lang="en-US" sz="1000" dirty="0"/>
              <a:t>       8: aload_0</a:t>
            </a:r>
          </a:p>
          <a:p>
            <a:r>
              <a:rPr lang="en-US" sz="1000" dirty="0"/>
              <a:t>       9: </a:t>
            </a:r>
            <a:r>
              <a:rPr lang="en-US" sz="1000" dirty="0" err="1"/>
              <a:t>ldc</a:t>
            </a:r>
            <a:r>
              <a:rPr lang="en-US" sz="1000" dirty="0"/>
              <a:t>           #10            </a:t>
            </a:r>
          </a:p>
          <a:p>
            <a:r>
              <a:rPr lang="en-US" sz="1000" dirty="0"/>
              <a:t>      11: </a:t>
            </a:r>
            <a:r>
              <a:rPr lang="en-US" sz="1000" dirty="0" err="1"/>
              <a:t>invokeinterface</a:t>
            </a:r>
            <a:r>
              <a:rPr lang="en-US" sz="1000" dirty="0"/>
              <a:t> #5,  2 </a:t>
            </a:r>
          </a:p>
          <a:p>
            <a:r>
              <a:rPr lang="en-US" sz="1000" dirty="0"/>
              <a:t>      16: pop</a:t>
            </a:r>
          </a:p>
          <a:p>
            <a:r>
              <a:rPr lang="en-US" sz="1000" dirty="0"/>
              <a:t>      17: aload_0</a:t>
            </a:r>
          </a:p>
          <a:p>
            <a:r>
              <a:rPr lang="en-US" sz="1000" dirty="0"/>
              <a:t>      18: iconst_0</a:t>
            </a:r>
          </a:p>
          <a:p>
            <a:r>
              <a:rPr lang="en-US" sz="1000" dirty="0"/>
              <a:t>      19: </a:t>
            </a:r>
            <a:r>
              <a:rPr lang="en-US" sz="1000" dirty="0" err="1"/>
              <a:t>invokeinterface</a:t>
            </a:r>
            <a:r>
              <a:rPr lang="en-US" sz="1000" dirty="0"/>
              <a:t> #6,  2    </a:t>
            </a:r>
          </a:p>
          <a:p>
            <a:r>
              <a:rPr lang="en-US" sz="1000" dirty="0"/>
              <a:t>      24: </a:t>
            </a:r>
            <a:r>
              <a:rPr lang="en-US" sz="1000" dirty="0" err="1"/>
              <a:t>checkcast</a:t>
            </a:r>
            <a:r>
              <a:rPr lang="en-US" sz="1000" dirty="0"/>
              <a:t>     #7         </a:t>
            </a:r>
          </a:p>
          <a:p>
            <a:r>
              <a:rPr lang="en-US" sz="1000" dirty="0"/>
              <a:t>      27: astore_1</a:t>
            </a:r>
          </a:p>
          <a:p>
            <a:r>
              <a:rPr lang="en-US" sz="1000" dirty="0"/>
              <a:t>      28: </a:t>
            </a:r>
            <a:r>
              <a:rPr lang="en-US" sz="1000" dirty="0" err="1"/>
              <a:t>getstatic</a:t>
            </a:r>
            <a:r>
              <a:rPr lang="en-US" sz="1000" dirty="0"/>
              <a:t>     #8          </a:t>
            </a:r>
          </a:p>
          <a:p>
            <a:r>
              <a:rPr lang="en-US" sz="1000" dirty="0"/>
              <a:t>      31: aload_1</a:t>
            </a:r>
          </a:p>
          <a:p>
            <a:r>
              <a:rPr lang="en-US" sz="1000" dirty="0"/>
              <a:t>      32: </a:t>
            </a:r>
            <a:r>
              <a:rPr lang="en-US" sz="1000" dirty="0" err="1"/>
              <a:t>invokevirtual</a:t>
            </a:r>
            <a:r>
              <a:rPr lang="en-US" sz="1000" dirty="0"/>
              <a:t> #9      </a:t>
            </a:r>
          </a:p>
          <a:p>
            <a:r>
              <a:rPr lang="en-US" sz="1000" dirty="0"/>
              <a:t>      35: return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1BCCD-66EC-409C-8D21-985369CF3D43}"/>
              </a:ext>
            </a:extLst>
          </p:cNvPr>
          <p:cNvSpPr/>
          <p:nvPr/>
        </p:nvSpPr>
        <p:spPr>
          <a:xfrm>
            <a:off x="1400175" y="1066801"/>
            <a:ext cx="781050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30B9F-745F-4CEA-B3E8-E94006EF29EF}"/>
              </a:ext>
            </a:extLst>
          </p:cNvPr>
          <p:cNvSpPr/>
          <p:nvPr/>
        </p:nvSpPr>
        <p:spPr>
          <a:xfrm>
            <a:off x="5629275" y="1095376"/>
            <a:ext cx="781050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CCFD71-3220-4EE0-9BCC-4C0013C08208}"/>
              </a:ext>
            </a:extLst>
          </p:cNvPr>
          <p:cNvSpPr/>
          <p:nvPr/>
        </p:nvSpPr>
        <p:spPr>
          <a:xfrm>
            <a:off x="971550" y="2952751"/>
            <a:ext cx="523875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525017-D9AF-43B4-8694-13570D2C5425}"/>
              </a:ext>
            </a:extLst>
          </p:cNvPr>
          <p:cNvSpPr/>
          <p:nvPr/>
        </p:nvSpPr>
        <p:spPr>
          <a:xfrm>
            <a:off x="6096000" y="2952751"/>
            <a:ext cx="523875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9D9282-2F95-45A4-9F6F-BAA1F5D07C7A}"/>
              </a:ext>
            </a:extLst>
          </p:cNvPr>
          <p:cNvSpPr/>
          <p:nvPr/>
        </p:nvSpPr>
        <p:spPr>
          <a:xfrm>
            <a:off x="438150" y="2200276"/>
            <a:ext cx="2905125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C46706-03FA-48FA-845E-F716E4F707B5}"/>
              </a:ext>
            </a:extLst>
          </p:cNvPr>
          <p:cNvSpPr/>
          <p:nvPr/>
        </p:nvSpPr>
        <p:spPr>
          <a:xfrm>
            <a:off x="5600700" y="2209801"/>
            <a:ext cx="2905125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CA7258-7C9E-4A49-9C98-055596B0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263940"/>
            <a:ext cx="4647619" cy="15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CC4C2-635D-4F98-8441-9AF5D6C2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Collections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2E296-7B27-44C3-8D05-9B47F207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2A259B-771B-4DBF-93C9-27D9B1F2E513}"/>
              </a:ext>
            </a:extLst>
          </p:cNvPr>
          <p:cNvSpPr/>
          <p:nvPr/>
        </p:nvSpPr>
        <p:spPr>
          <a:xfrm>
            <a:off x="311686" y="971550"/>
            <a:ext cx="3828362" cy="373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= new List&lt;Object&gt;();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(45);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Point(1,2));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(Point)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(String)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Object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instanceof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String) { ...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2C8AD-98DF-41E5-AA78-116BDBD1460F}"/>
              </a:ext>
            </a:extLst>
          </p:cNvPr>
          <p:cNvSpPr txBox="1"/>
          <p:nvPr/>
        </p:nvSpPr>
        <p:spPr>
          <a:xfrm>
            <a:off x="3657600" y="9715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19E00E-5F30-473A-851B-9E1D109CE66B}"/>
              </a:ext>
            </a:extLst>
          </p:cNvPr>
          <p:cNvSpPr/>
          <p:nvPr/>
        </p:nvSpPr>
        <p:spPr>
          <a:xfrm>
            <a:off x="4870606" y="1863036"/>
            <a:ext cx="2920845" cy="12374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 = </a:t>
            </a:r>
            <a:r>
              <a:rPr lang="en-US" sz="1000" i="1" dirty="0">
                <a:solidFill>
                  <a:srgbClr val="00AA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'hello'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type(s) == str: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isinstance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(s, str):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753BC-F6D0-4D0F-AC36-E928ECA5B9B8}"/>
              </a:ext>
            </a:extLst>
          </p:cNvPr>
          <p:cNvSpPr txBox="1"/>
          <p:nvPr/>
        </p:nvSpPr>
        <p:spPr>
          <a:xfrm>
            <a:off x="6778564" y="1863036"/>
            <a:ext cx="1036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A2D658-A144-4733-9159-6C887650BD35}"/>
              </a:ext>
            </a:extLst>
          </p:cNvPr>
          <p:cNvSpPr/>
          <p:nvPr/>
        </p:nvSpPr>
        <p:spPr>
          <a:xfrm>
            <a:off x="4870605" y="791454"/>
            <a:ext cx="2920846" cy="9081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'hello'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typeof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 == 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'string'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{}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true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String()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instanceof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String) {}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true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E8E28-2EAC-4156-9FC3-F2266BCF8546}"/>
              </a:ext>
            </a:extLst>
          </p:cNvPr>
          <p:cNvSpPr txBox="1"/>
          <p:nvPr/>
        </p:nvSpPr>
        <p:spPr>
          <a:xfrm>
            <a:off x="6858918" y="804664"/>
            <a:ext cx="93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JavaScript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2260BE-CFC3-4C0F-83EB-6075F15E35B5}"/>
              </a:ext>
            </a:extLst>
          </p:cNvPr>
          <p:cNvSpPr txBox="1"/>
          <p:nvPr/>
        </p:nvSpPr>
        <p:spPr>
          <a:xfrm>
            <a:off x="8318362" y="3263940"/>
            <a:ext cx="711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274019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E49C-E799-45E7-A91E-4E823CA3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3581400" cy="609600"/>
          </a:xfrm>
        </p:spPr>
        <p:txBody>
          <a:bodyPr/>
          <a:lstStyle/>
          <a:p>
            <a:r>
              <a:rPr lang="en-US" dirty="0"/>
              <a:t>Polymorphic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0FF41-91C9-409E-BD7A-825EA0C83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8675" y="4705351"/>
            <a:ext cx="609600" cy="289895"/>
          </a:xfrm>
        </p:spPr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9BC416-96C8-4AE8-A058-5F857B197DCE}"/>
              </a:ext>
            </a:extLst>
          </p:cNvPr>
          <p:cNvSpPr/>
          <p:nvPr/>
        </p:nvSpPr>
        <p:spPr>
          <a:xfrm>
            <a:off x="228600" y="742950"/>
            <a:ext cx="3307814" cy="308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Animal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Cat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Animal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"Meow!"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Dog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implements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Animal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"Woof!"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F5690-FCA7-4D6C-BDC1-6036DB73EC91}"/>
              </a:ext>
            </a:extLst>
          </p:cNvPr>
          <p:cNvSpPr txBox="1"/>
          <p:nvPr/>
        </p:nvSpPr>
        <p:spPr>
          <a:xfrm>
            <a:off x="3053966" y="7429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D2D322-07ED-4FB5-9D7E-4AA2AD7EE6EC}"/>
              </a:ext>
            </a:extLst>
          </p:cNvPr>
          <p:cNvSpPr/>
          <p:nvPr/>
        </p:nvSpPr>
        <p:spPr>
          <a:xfrm>
            <a:off x="4800600" y="361951"/>
            <a:ext cx="3886200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Animals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speak(Animal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main(String []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List&lt;Animal&gt;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ArrayList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&lt;Animal&gt;();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Cat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Cat();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Annimal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Dog();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speak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Animal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zoo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.sayHi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52AB8-36A1-4867-8B75-6882C6DD66A0}"/>
              </a:ext>
            </a:extLst>
          </p:cNvPr>
          <p:cNvSpPr txBox="1"/>
          <p:nvPr/>
        </p:nvSpPr>
        <p:spPr>
          <a:xfrm>
            <a:off x="8220303" y="36338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CE096-F313-4D96-810D-C9265FAA67CE}"/>
              </a:ext>
            </a:extLst>
          </p:cNvPr>
          <p:cNvSpPr txBox="1"/>
          <p:nvPr/>
        </p:nvSpPr>
        <p:spPr>
          <a:xfrm>
            <a:off x="1564716" y="3981237"/>
            <a:ext cx="2823693" cy="84516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Meow!</a:t>
            </a:r>
          </a:p>
          <a:p>
            <a:r>
              <a:rPr lang="en-US" dirty="0">
                <a:latin typeface="Consolas" panose="020B0609020204030204" pitchFamily="49" charset="0"/>
              </a:rPr>
              <a:t>Meow!</a:t>
            </a:r>
          </a:p>
          <a:p>
            <a:r>
              <a:rPr lang="en-US" dirty="0">
                <a:latin typeface="Consolas" panose="020B0609020204030204" pitchFamily="49" charset="0"/>
              </a:rPr>
              <a:t>Woof!</a:t>
            </a:r>
          </a:p>
        </p:txBody>
      </p:sp>
      <p:pic>
        <p:nvPicPr>
          <p:cNvPr id="12" name="Picture 2" descr="Image result for console icon">
            <a:extLst>
              <a:ext uri="{FF2B5EF4-FFF2-40B4-BE49-F238E27FC236}">
                <a16:creationId xmlns:a16="http://schemas.microsoft.com/office/drawing/2014/main" id="{6C78DB5B-AD84-4C20-ACCF-D0F43FE8E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65" y="4016082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99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EF5B-9458-44CC-8006-D4FA4E68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CB04D-D648-4135-9D0A-F3979CFB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E2F6525-178D-46EE-AB44-A7E6C76AC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95668"/>
              </p:ext>
            </p:extLst>
          </p:nvPr>
        </p:nvGraphicFramePr>
        <p:xfrm>
          <a:off x="228600" y="694056"/>
          <a:ext cx="73152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142">
                  <a:extLst>
                    <a:ext uri="{9D8B030D-6E8A-4147-A177-3AD203B41FA5}">
                      <a16:colId xmlns:a16="http://schemas.microsoft.com/office/drawing/2014/main" val="2376832831"/>
                    </a:ext>
                  </a:extLst>
                </a:gridCol>
                <a:gridCol w="2143432">
                  <a:extLst>
                    <a:ext uri="{9D8B030D-6E8A-4147-A177-3AD203B41FA5}">
                      <a16:colId xmlns:a16="http://schemas.microsoft.com/office/drawing/2014/main" val="2460534656"/>
                    </a:ext>
                  </a:extLst>
                </a:gridCol>
                <a:gridCol w="1907151">
                  <a:extLst>
                    <a:ext uri="{9D8B030D-6E8A-4147-A177-3AD203B41FA5}">
                      <a16:colId xmlns:a16="http://schemas.microsoft.com/office/drawing/2014/main" val="2927531761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148265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List (Java)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list (Python)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5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j.add</a:t>
                      </a:r>
                      <a:r>
                        <a:rPr lang="en-US" sz="1400" dirty="0"/>
                        <a:t>("hi");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add(object) : </a:t>
                      </a:r>
                      <a:r>
                        <a:rPr lang="en-US" sz="1400" dirty="0" err="1"/>
                        <a:t>boolean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append(object)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p.append</a:t>
                      </a:r>
                      <a:r>
                        <a:rPr lang="en-US" sz="1400" dirty="0"/>
                        <a:t>('hi')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7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j.add</a:t>
                      </a:r>
                      <a:r>
                        <a:rPr lang="en-US" sz="1400" dirty="0"/>
                        <a:t>(5, "wow");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add(index, object) : 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insert(index, object)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p.insert</a:t>
                      </a:r>
                      <a:r>
                        <a:rPr lang="en-US" sz="1400" dirty="0"/>
                        <a:t>(5,'wow')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15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j.remove</a:t>
                      </a:r>
                      <a:r>
                        <a:rPr lang="en-US" sz="1400" dirty="0"/>
                        <a:t>(3);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remove(index) :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__</a:t>
                      </a:r>
                      <a:r>
                        <a:rPr lang="en-US" sz="1400" dirty="0" err="1"/>
                        <a:t>delitem</a:t>
                      </a:r>
                      <a:r>
                        <a:rPr lang="en-US" sz="1400" dirty="0"/>
                        <a:t>__(index)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 p[3]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22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j.clear</a:t>
                      </a:r>
                      <a:r>
                        <a:rPr lang="en-US" sz="1400" dirty="0"/>
                        <a:t>();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clear() : 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clear()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p.clear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799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if(</a:t>
                      </a:r>
                      <a:r>
                        <a:rPr lang="en-US" sz="1400" dirty="0" err="1"/>
                        <a:t>j.contains</a:t>
                      </a:r>
                      <a:r>
                        <a:rPr lang="en-US" sz="1400" dirty="0"/>
                        <a:t>("hi"))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contains(object) : </a:t>
                      </a:r>
                      <a:r>
                        <a:rPr lang="en-US" sz="1400" dirty="0" err="1"/>
                        <a:t>boolean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__contains__(object)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if 'hi' in p: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91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i</a:t>
                      </a:r>
                      <a:r>
                        <a:rPr lang="en-US" sz="1400" dirty="0"/>
                        <a:t> = </a:t>
                      </a:r>
                      <a:r>
                        <a:rPr lang="en-US" sz="1400" dirty="0" err="1"/>
                        <a:t>j.indexOf</a:t>
                      </a:r>
                      <a:r>
                        <a:rPr lang="en-US" sz="1400" dirty="0"/>
                        <a:t>("hi");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indexOf</a:t>
                      </a:r>
                      <a:r>
                        <a:rPr lang="en-US" sz="1400" dirty="0"/>
                        <a:t>(object) : 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index(object)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</a:t>
                      </a:r>
                      <a:r>
                        <a:rPr lang="en-US" sz="1400" dirty="0"/>
                        <a:t> = </a:t>
                      </a:r>
                      <a:r>
                        <a:rPr lang="en-US" sz="1400" dirty="0" err="1"/>
                        <a:t>p.index</a:t>
                      </a:r>
                      <a:r>
                        <a:rPr lang="en-US" sz="1400" dirty="0"/>
                        <a:t>('hi')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2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 = </a:t>
                      </a:r>
                      <a:r>
                        <a:rPr lang="en-US" sz="1400" dirty="0" err="1"/>
                        <a:t>j.get</a:t>
                      </a:r>
                      <a:r>
                        <a:rPr lang="en-US" sz="1400" dirty="0"/>
                        <a:t>(2);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get(index) :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__</a:t>
                      </a:r>
                      <a:r>
                        <a:rPr lang="en-US" sz="1400" dirty="0" err="1"/>
                        <a:t>getitem</a:t>
                      </a:r>
                      <a:r>
                        <a:rPr lang="en-US" sz="1400" dirty="0"/>
                        <a:t>__(index)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= p[2]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6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j.set</a:t>
                      </a:r>
                      <a:r>
                        <a:rPr lang="en-US" sz="1400" dirty="0"/>
                        <a:t>(2,"new");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set(index, object) :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__</a:t>
                      </a:r>
                      <a:r>
                        <a:rPr lang="en-US" sz="1400" dirty="0" err="1"/>
                        <a:t>setitem</a:t>
                      </a:r>
                      <a:r>
                        <a:rPr lang="en-US" sz="1400" dirty="0"/>
                        <a:t>__(index, obj)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p[2] = 'new'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 = </a:t>
                      </a:r>
                      <a:r>
                        <a:rPr lang="en-US" sz="1400" dirty="0" err="1"/>
                        <a:t>j.size</a:t>
                      </a:r>
                      <a:r>
                        <a:rPr lang="en-US" sz="1400" dirty="0"/>
                        <a:t>();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size() : 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__</a:t>
                      </a:r>
                      <a:r>
                        <a:rPr lang="en-US" sz="1400" dirty="0" err="1"/>
                        <a:t>len</a:t>
                      </a:r>
                      <a:r>
                        <a:rPr lang="en-US" sz="1400" dirty="0"/>
                        <a:t>__()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 = </a:t>
                      </a:r>
                      <a:r>
                        <a:rPr lang="en-US" sz="1400" dirty="0" err="1"/>
                        <a:t>len</a:t>
                      </a:r>
                      <a:r>
                        <a:rPr lang="en-US" sz="1400" dirty="0"/>
                        <a:t>(p)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4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if(</a:t>
                      </a:r>
                      <a:r>
                        <a:rPr lang="en-US" sz="1400" dirty="0" err="1"/>
                        <a:t>j.isEmpty</a:t>
                      </a:r>
                      <a:r>
                        <a:rPr lang="en-US" sz="1400" dirty="0"/>
                        <a:t>())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isEmpty</a:t>
                      </a:r>
                      <a:r>
                        <a:rPr lang="en-US" sz="1400" dirty="0"/>
                        <a:t>() : </a:t>
                      </a:r>
                      <a:r>
                        <a:rPr lang="en-US" sz="1400" dirty="0" err="1"/>
                        <a:t>boolean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if p: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21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3A81AA-3DA1-4609-8169-0D7F097FEA6A}"/>
              </a:ext>
            </a:extLst>
          </p:cNvPr>
          <p:cNvSpPr txBox="1"/>
          <p:nvPr/>
        </p:nvSpPr>
        <p:spPr>
          <a:xfrm>
            <a:off x="7543800" y="4366796"/>
            <a:ext cx="131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Uses </a:t>
            </a:r>
            <a:r>
              <a:rPr lang="en-US" sz="1600" dirty="0" err="1">
                <a:solidFill>
                  <a:srgbClr val="FF0000"/>
                </a:solidFill>
              </a:rPr>
              <a:t>len</a:t>
            </a:r>
            <a:r>
              <a:rPr lang="en-US" sz="1600" dirty="0">
                <a:solidFill>
                  <a:srgbClr val="FF0000"/>
                </a:solidFill>
              </a:rPr>
              <a:t> ==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E13D8-AB9A-4094-B0C5-70BC0CADBCF5}"/>
              </a:ext>
            </a:extLst>
          </p:cNvPr>
          <p:cNvSpPr txBox="1"/>
          <p:nvPr/>
        </p:nvSpPr>
        <p:spPr>
          <a:xfrm>
            <a:off x="7543800" y="2918996"/>
            <a:ext cx="131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227389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9541DDD6-E5E5-4E5F-B00B-4F39509B3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61" y="2571750"/>
            <a:ext cx="2264163" cy="15097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6241661" cy="2971800"/>
          </a:xfrm>
        </p:spPr>
        <p:txBody>
          <a:bodyPr/>
          <a:lstStyle/>
          <a:p>
            <a:r>
              <a:rPr lang="en-US" dirty="0"/>
              <a:t>Make one list of 1000 strings and another of 100,000 strings.</a:t>
            </a:r>
          </a:p>
          <a:p>
            <a:r>
              <a:rPr lang="en-US" dirty="0"/>
              <a:t>Time how long it takes to get the length. Time checking “</a:t>
            </a:r>
            <a:r>
              <a:rPr lang="en-US" dirty="0" err="1"/>
              <a:t>isEmpty</a:t>
            </a:r>
            <a:r>
              <a:rPr lang="en-US" dirty="0"/>
              <a:t>”.</a:t>
            </a:r>
          </a:p>
          <a:p>
            <a:r>
              <a:rPr lang="en-US"/>
              <a:t>Compare the times </a:t>
            </a:r>
            <a:r>
              <a:rPr lang="en-US" dirty="0"/>
              <a:t>in Python and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https://www.geeksforgeeks.org/collections-in-java-2/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https://www.w3schools.com/python/python_lists.asp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https://en.wikipedia.org/wiki/Collection_(abstract_data_type)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 descr="A room full of furniture&#10;&#10;Description automatically generated">
            <a:extLst>
              <a:ext uri="{FF2B5EF4-FFF2-40B4-BE49-F238E27FC236}">
                <a16:creationId xmlns:a16="http://schemas.microsoft.com/office/drawing/2014/main" id="{E9C2088F-4F99-4E6A-A71B-309BDCCFD9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94" y="3221036"/>
            <a:ext cx="2386012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BAB3-AD57-4793-86C2-37480DC7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968DD-CAEA-4813-9005-019AA385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4E990-32D8-46A6-AE38-0EAFD63731A9}"/>
              </a:ext>
            </a:extLst>
          </p:cNvPr>
          <p:cNvSpPr txBox="1"/>
          <p:nvPr/>
        </p:nvSpPr>
        <p:spPr>
          <a:xfrm>
            <a:off x="457200" y="1112283"/>
            <a:ext cx="2286000" cy="22467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add(object) : </a:t>
            </a:r>
            <a:r>
              <a:rPr lang="en-US" sz="1400" dirty="0" err="1"/>
              <a:t>boolean</a:t>
            </a:r>
            <a:endParaRPr lang="en-US" sz="1400" dirty="0"/>
          </a:p>
          <a:p>
            <a:r>
              <a:rPr lang="en-US" sz="1400" dirty="0"/>
              <a:t>add(index, object) : void</a:t>
            </a:r>
          </a:p>
          <a:p>
            <a:r>
              <a:rPr lang="en-US" sz="1400" dirty="0"/>
              <a:t>remove(index) : Object</a:t>
            </a:r>
          </a:p>
          <a:p>
            <a:r>
              <a:rPr lang="en-US" sz="1400" dirty="0"/>
              <a:t>clear() : void</a:t>
            </a:r>
          </a:p>
          <a:p>
            <a:r>
              <a:rPr lang="en-US" sz="1400" dirty="0"/>
              <a:t>contains(object) : </a:t>
            </a:r>
            <a:r>
              <a:rPr lang="en-US" sz="1400" dirty="0" err="1"/>
              <a:t>boolean</a:t>
            </a:r>
            <a:endParaRPr lang="en-US" sz="1400" dirty="0"/>
          </a:p>
          <a:p>
            <a:r>
              <a:rPr lang="en-US" sz="1400" dirty="0" err="1"/>
              <a:t>indexOf</a:t>
            </a:r>
            <a:r>
              <a:rPr lang="en-US" sz="1400" dirty="0"/>
              <a:t>(object) : int</a:t>
            </a:r>
          </a:p>
          <a:p>
            <a:r>
              <a:rPr lang="en-US" sz="1400" dirty="0"/>
              <a:t>get(index) : Object</a:t>
            </a:r>
          </a:p>
          <a:p>
            <a:r>
              <a:rPr lang="en-US" sz="1400" dirty="0"/>
              <a:t>set(index, object) : Object</a:t>
            </a:r>
          </a:p>
          <a:p>
            <a:r>
              <a:rPr lang="en-US" sz="1400" dirty="0"/>
              <a:t>size() : int</a:t>
            </a:r>
          </a:p>
          <a:p>
            <a:r>
              <a:rPr lang="en-US" sz="1400" dirty="0" err="1"/>
              <a:t>isEmpty</a:t>
            </a:r>
            <a:r>
              <a:rPr lang="en-US" sz="1400" dirty="0"/>
              <a:t>() : </a:t>
            </a:r>
            <a:r>
              <a:rPr lang="en-US" sz="1400" dirty="0" err="1"/>
              <a:t>boolean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8F52E-7250-4596-A3F1-356BEDC53A38}"/>
              </a:ext>
            </a:extLst>
          </p:cNvPr>
          <p:cNvSpPr txBox="1"/>
          <p:nvPr/>
        </p:nvSpPr>
        <p:spPr>
          <a:xfrm>
            <a:off x="457200" y="742951"/>
            <a:ext cx="22860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30FB1-DFD4-43B0-B72F-F768EF054BE5}"/>
              </a:ext>
            </a:extLst>
          </p:cNvPr>
          <p:cNvSpPr/>
          <p:nvPr/>
        </p:nvSpPr>
        <p:spPr>
          <a:xfrm>
            <a:off x="2971800" y="742950"/>
            <a:ext cx="5715000" cy="2616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???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"World"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(0,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"There are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()+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items."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92E05-0D50-4235-9488-304A5A4F662B}"/>
              </a:ext>
            </a:extLst>
          </p:cNvPr>
          <p:cNvSpPr txBox="1"/>
          <p:nvPr/>
        </p:nvSpPr>
        <p:spPr>
          <a:xfrm>
            <a:off x="8204352" y="7429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D81E3-87AD-4264-81D7-D00E4DFBCDDC}"/>
              </a:ext>
            </a:extLst>
          </p:cNvPr>
          <p:cNvSpPr txBox="1"/>
          <p:nvPr/>
        </p:nvSpPr>
        <p:spPr>
          <a:xfrm>
            <a:off x="2971800" y="3624615"/>
            <a:ext cx="2823693" cy="1080735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Hello</a:t>
            </a:r>
          </a:p>
          <a:p>
            <a:r>
              <a:rPr lang="en-US" dirty="0">
                <a:latin typeface="Consolas" panose="020B0609020204030204" pitchFamily="49" charset="0"/>
              </a:rPr>
              <a:t>World</a:t>
            </a:r>
          </a:p>
          <a:p>
            <a:r>
              <a:rPr lang="en-US" dirty="0">
                <a:latin typeface="Consolas" panose="020B0609020204030204" pitchFamily="49" charset="0"/>
              </a:rPr>
              <a:t>There are 2 items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Image result for console icon">
            <a:extLst>
              <a:ext uri="{FF2B5EF4-FFF2-40B4-BE49-F238E27FC236}">
                <a16:creationId xmlns:a16="http://schemas.microsoft.com/office/drawing/2014/main" id="{7C714A88-1C5A-43CD-ADA0-B12501FB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49" y="3659461"/>
            <a:ext cx="298581" cy="2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0EC4-8D6D-410E-8EE7-0429351B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Array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919F8-4C2D-4665-B8AF-A9616918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D70355-52E0-4F73-9AD5-0F65F37D108E}"/>
              </a:ext>
            </a:extLst>
          </p:cNvPr>
          <p:cNvSpPr/>
          <p:nvPr/>
        </p:nvSpPr>
        <p:spPr>
          <a:xfrm>
            <a:off x="5029200" y="1121473"/>
            <a:ext cx="1635434" cy="2428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5D547D-9485-443E-A342-810E9A2DEB94}"/>
              </a:ext>
            </a:extLst>
          </p:cNvPr>
          <p:cNvSpPr/>
          <p:nvPr/>
        </p:nvSpPr>
        <p:spPr>
          <a:xfrm>
            <a:off x="311686" y="971550"/>
            <a:ext cx="3574514" cy="2616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"Sam"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"Bob"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"Jan"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(2));</a:t>
            </a:r>
          </a:p>
          <a:p>
            <a:pPr>
              <a:lnSpc>
                <a:spcPct val="107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02B07-D3D5-42CE-9ECD-932823EA85FB}"/>
              </a:ext>
            </a:extLst>
          </p:cNvPr>
          <p:cNvSpPr txBox="1"/>
          <p:nvPr/>
        </p:nvSpPr>
        <p:spPr>
          <a:xfrm>
            <a:off x="3403752" y="9715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5CCD7-CB43-4FBF-AB95-76326F430B2A}"/>
              </a:ext>
            </a:extLst>
          </p:cNvPr>
          <p:cNvSpPr txBox="1"/>
          <p:nvPr/>
        </p:nvSpPr>
        <p:spPr>
          <a:xfrm>
            <a:off x="5529895" y="1429090"/>
            <a:ext cx="914400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0150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5C3D5-C04D-47A3-AE8E-2698426BBB00}"/>
              </a:ext>
            </a:extLst>
          </p:cNvPr>
          <p:cNvSpPr txBox="1"/>
          <p:nvPr/>
        </p:nvSpPr>
        <p:spPr>
          <a:xfrm>
            <a:off x="5529895" y="1796494"/>
            <a:ext cx="914400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565C01-092E-46C7-9771-0654FB291881}"/>
              </a:ext>
            </a:extLst>
          </p:cNvPr>
          <p:cNvSpPr txBox="1"/>
          <p:nvPr/>
        </p:nvSpPr>
        <p:spPr>
          <a:xfrm>
            <a:off x="5529895" y="2163898"/>
            <a:ext cx="914400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32123-FDB9-44CE-84E2-7B31A00CED56}"/>
              </a:ext>
            </a:extLst>
          </p:cNvPr>
          <p:cNvSpPr txBox="1"/>
          <p:nvPr/>
        </p:nvSpPr>
        <p:spPr>
          <a:xfrm>
            <a:off x="7358695" y="2884435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2B6AE9-B5BF-4961-ADAF-782479A0DF71}"/>
              </a:ext>
            </a:extLst>
          </p:cNvPr>
          <p:cNvSpPr txBox="1"/>
          <p:nvPr/>
        </p:nvSpPr>
        <p:spPr>
          <a:xfrm>
            <a:off x="7358695" y="1367787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0AFF9-4C03-4CFE-8D2A-2A67FDAC0A82}"/>
              </a:ext>
            </a:extLst>
          </p:cNvPr>
          <p:cNvSpPr txBox="1"/>
          <p:nvPr/>
        </p:nvSpPr>
        <p:spPr>
          <a:xfrm>
            <a:off x="7358695" y="2136592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6669F-E52C-4A6D-A221-E6AC84110F27}"/>
              </a:ext>
            </a:extLst>
          </p:cNvPr>
          <p:cNvSpPr txBox="1"/>
          <p:nvPr/>
        </p:nvSpPr>
        <p:spPr>
          <a:xfrm>
            <a:off x="7187245" y="2600901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2A8278-5692-4615-B579-03A62E5F11C6}"/>
              </a:ext>
            </a:extLst>
          </p:cNvPr>
          <p:cNvSpPr txBox="1"/>
          <p:nvPr/>
        </p:nvSpPr>
        <p:spPr>
          <a:xfrm>
            <a:off x="7187245" y="1126470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0010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A6ABC0-CD31-4F8E-BE61-21CE57D75E4F}"/>
              </a:ext>
            </a:extLst>
          </p:cNvPr>
          <p:cNvSpPr txBox="1"/>
          <p:nvPr/>
        </p:nvSpPr>
        <p:spPr>
          <a:xfrm>
            <a:off x="7187245" y="1848699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0024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E0D9D6-CC76-43CC-A1DC-155259A5A6C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244270" y="1601923"/>
            <a:ext cx="1114425" cy="14671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844AD7-BF36-487F-863E-09BED8572B8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287133" y="1552453"/>
            <a:ext cx="1071562" cy="4231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5DDCCF-94F1-4AD4-8D3F-ECFD14E4272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250928" y="2321258"/>
            <a:ext cx="1107767" cy="342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8F487D-AC6E-4D09-B409-1546CE4E1D3D}"/>
              </a:ext>
            </a:extLst>
          </p:cNvPr>
          <p:cNvCxnSpPr>
            <a:cxnSpLocks/>
          </p:cNvCxnSpPr>
          <p:nvPr/>
        </p:nvCxnSpPr>
        <p:spPr>
          <a:xfrm>
            <a:off x="1371600" y="1190077"/>
            <a:ext cx="3630290" cy="7855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CD75090-B715-400E-AFEB-3E8B35B5F656}"/>
              </a:ext>
            </a:extLst>
          </p:cNvPr>
          <p:cNvSpPr txBox="1"/>
          <p:nvPr/>
        </p:nvSpPr>
        <p:spPr>
          <a:xfrm>
            <a:off x="4932517" y="821792"/>
            <a:ext cx="914400" cy="3674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77F1D2-3398-44CE-8EB0-F121CD5609A9}"/>
              </a:ext>
            </a:extLst>
          </p:cNvPr>
          <p:cNvSpPr txBox="1"/>
          <p:nvPr/>
        </p:nvSpPr>
        <p:spPr>
          <a:xfrm>
            <a:off x="638175" y="3806178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 with random access (gets, 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92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0EC4-8D6D-410E-8EE7-0429351B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Array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919F8-4C2D-4665-B8AF-A9616918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D70355-52E0-4F73-9AD5-0F65F37D108E}"/>
              </a:ext>
            </a:extLst>
          </p:cNvPr>
          <p:cNvSpPr/>
          <p:nvPr/>
        </p:nvSpPr>
        <p:spPr>
          <a:xfrm>
            <a:off x="5029200" y="1121473"/>
            <a:ext cx="1635434" cy="2428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5D547D-9485-443E-A342-810E9A2DEB94}"/>
              </a:ext>
            </a:extLst>
          </p:cNvPr>
          <p:cNvSpPr/>
          <p:nvPr/>
        </p:nvSpPr>
        <p:spPr>
          <a:xfrm>
            <a:off x="311686" y="971550"/>
            <a:ext cx="3574514" cy="2616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"Sam"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"Bob"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"Jan"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(2));</a:t>
            </a:r>
          </a:p>
          <a:p>
            <a:pPr>
              <a:lnSpc>
                <a:spcPct val="107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02B07-D3D5-42CE-9ECD-932823EA85FB}"/>
              </a:ext>
            </a:extLst>
          </p:cNvPr>
          <p:cNvSpPr txBox="1"/>
          <p:nvPr/>
        </p:nvSpPr>
        <p:spPr>
          <a:xfrm>
            <a:off x="3403752" y="9715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5CCD7-CB43-4FBF-AB95-76326F430B2A}"/>
              </a:ext>
            </a:extLst>
          </p:cNvPr>
          <p:cNvSpPr txBox="1"/>
          <p:nvPr/>
        </p:nvSpPr>
        <p:spPr>
          <a:xfrm>
            <a:off x="5529895" y="1429090"/>
            <a:ext cx="914400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0150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5C3D5-C04D-47A3-AE8E-2698426BBB00}"/>
              </a:ext>
            </a:extLst>
          </p:cNvPr>
          <p:cNvSpPr txBox="1"/>
          <p:nvPr/>
        </p:nvSpPr>
        <p:spPr>
          <a:xfrm>
            <a:off x="5529895" y="2163559"/>
            <a:ext cx="914400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565C01-092E-46C7-9771-0654FB291881}"/>
              </a:ext>
            </a:extLst>
          </p:cNvPr>
          <p:cNvSpPr txBox="1"/>
          <p:nvPr/>
        </p:nvSpPr>
        <p:spPr>
          <a:xfrm>
            <a:off x="5529895" y="2530963"/>
            <a:ext cx="914400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BFF4A2-C9F2-48EA-8E77-D249AFBFAF8E}"/>
              </a:ext>
            </a:extLst>
          </p:cNvPr>
          <p:cNvSpPr txBox="1"/>
          <p:nvPr/>
        </p:nvSpPr>
        <p:spPr>
          <a:xfrm>
            <a:off x="4932517" y="821792"/>
            <a:ext cx="914400" cy="3674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32123-FDB9-44CE-84E2-7B31A00CED56}"/>
              </a:ext>
            </a:extLst>
          </p:cNvPr>
          <p:cNvSpPr txBox="1"/>
          <p:nvPr/>
        </p:nvSpPr>
        <p:spPr>
          <a:xfrm>
            <a:off x="7358695" y="2884435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2B6AE9-B5BF-4961-ADAF-782479A0DF71}"/>
              </a:ext>
            </a:extLst>
          </p:cNvPr>
          <p:cNvSpPr txBox="1"/>
          <p:nvPr/>
        </p:nvSpPr>
        <p:spPr>
          <a:xfrm>
            <a:off x="7358695" y="1367787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0AFF9-4C03-4CFE-8D2A-2A67FDAC0A82}"/>
              </a:ext>
            </a:extLst>
          </p:cNvPr>
          <p:cNvSpPr txBox="1"/>
          <p:nvPr/>
        </p:nvSpPr>
        <p:spPr>
          <a:xfrm>
            <a:off x="7358695" y="2136592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6669F-E52C-4A6D-A221-E6AC84110F27}"/>
              </a:ext>
            </a:extLst>
          </p:cNvPr>
          <p:cNvSpPr txBox="1"/>
          <p:nvPr/>
        </p:nvSpPr>
        <p:spPr>
          <a:xfrm>
            <a:off x="7187245" y="2600901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2A8278-5692-4615-B579-03A62E5F11C6}"/>
              </a:ext>
            </a:extLst>
          </p:cNvPr>
          <p:cNvSpPr txBox="1"/>
          <p:nvPr/>
        </p:nvSpPr>
        <p:spPr>
          <a:xfrm>
            <a:off x="7187245" y="1126470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0010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A6ABC0-CD31-4F8E-BE61-21CE57D75E4F}"/>
              </a:ext>
            </a:extLst>
          </p:cNvPr>
          <p:cNvSpPr txBox="1"/>
          <p:nvPr/>
        </p:nvSpPr>
        <p:spPr>
          <a:xfrm>
            <a:off x="7187245" y="1848699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0024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5DDCCF-94F1-4AD4-8D3F-ECFD14E4272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220920" y="2321258"/>
            <a:ext cx="1137775" cy="3976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4384524-F35B-4CF9-801A-A5BCD8AE4018}"/>
              </a:ext>
            </a:extLst>
          </p:cNvPr>
          <p:cNvSpPr txBox="1"/>
          <p:nvPr/>
        </p:nvSpPr>
        <p:spPr>
          <a:xfrm>
            <a:off x="7350434" y="3675634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8BA166-3643-43FF-8DC9-2B1305D3F6FD}"/>
              </a:ext>
            </a:extLst>
          </p:cNvPr>
          <p:cNvSpPr txBox="1"/>
          <p:nvPr/>
        </p:nvSpPr>
        <p:spPr>
          <a:xfrm>
            <a:off x="7178984" y="3392100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8CA6C1-3354-4B59-8A82-BAC5117FDEFA}"/>
              </a:ext>
            </a:extLst>
          </p:cNvPr>
          <p:cNvSpPr txBox="1"/>
          <p:nvPr/>
        </p:nvSpPr>
        <p:spPr>
          <a:xfrm>
            <a:off x="5529895" y="1797458"/>
            <a:ext cx="914400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0200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844AD7-BF36-487F-863E-09BED8572B8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279989" y="1552453"/>
            <a:ext cx="1078706" cy="8200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E0D9D6-CC76-43CC-A1DC-155259A5A6C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244270" y="1601923"/>
            <a:ext cx="1114425" cy="14671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020409-3433-406E-B929-34E5AE1A111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236009" y="1962463"/>
            <a:ext cx="1114425" cy="1897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E6B930-F101-470F-83BC-C543EB5E87B0}"/>
              </a:ext>
            </a:extLst>
          </p:cNvPr>
          <p:cNvCxnSpPr>
            <a:cxnSpLocks/>
          </p:cNvCxnSpPr>
          <p:nvPr/>
        </p:nvCxnSpPr>
        <p:spPr>
          <a:xfrm>
            <a:off x="1371600" y="1190077"/>
            <a:ext cx="3630290" cy="7855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A70CB1B-B770-4338-9155-64B93D603E42}"/>
              </a:ext>
            </a:extLst>
          </p:cNvPr>
          <p:cNvSpPr txBox="1"/>
          <p:nvPr/>
        </p:nvSpPr>
        <p:spPr>
          <a:xfrm>
            <a:off x="638175" y="3806178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 with random access (gets, 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 with inserts/deletes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69DD-5587-419E-804C-9D2806CD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6324600" cy="609600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BD49D-87A2-4C34-B363-8864D700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9D0BD-76DF-476C-8A97-A86239CD6012}"/>
              </a:ext>
            </a:extLst>
          </p:cNvPr>
          <p:cNvSpPr/>
          <p:nvPr/>
        </p:nvSpPr>
        <p:spPr>
          <a:xfrm>
            <a:off x="311686" y="971550"/>
            <a:ext cx="3574514" cy="2616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LinkedList();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"Sam"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911BA-4711-46C2-9D40-047A4A617F1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393523" y="1152775"/>
            <a:ext cx="1608367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061D48-2A75-4583-9434-7CC48D17F47B}"/>
              </a:ext>
            </a:extLst>
          </p:cNvPr>
          <p:cNvSpPr txBox="1"/>
          <p:nvPr/>
        </p:nvSpPr>
        <p:spPr>
          <a:xfrm>
            <a:off x="4911328" y="612868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4000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1E8ECFF-D7AB-4328-A0E6-40F6757A5E38}"/>
              </a:ext>
            </a:extLst>
          </p:cNvPr>
          <p:cNvSpPr/>
          <p:nvPr/>
        </p:nvSpPr>
        <p:spPr>
          <a:xfrm>
            <a:off x="5001890" y="819651"/>
            <a:ext cx="2084710" cy="666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1CEB8-D82D-4CB6-954B-6D39F7950951}"/>
              </a:ext>
            </a:extLst>
          </p:cNvPr>
          <p:cNvSpPr txBox="1"/>
          <p:nvPr/>
        </p:nvSpPr>
        <p:spPr>
          <a:xfrm>
            <a:off x="5229225" y="1006375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45C5C0-6A0C-4B0C-A7E9-52D9A768F710}"/>
              </a:ext>
            </a:extLst>
          </p:cNvPr>
          <p:cNvSpPr txBox="1"/>
          <p:nvPr/>
        </p:nvSpPr>
        <p:spPr>
          <a:xfrm>
            <a:off x="6157912" y="1011477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0150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CC61F1-DD6C-4C51-9873-B11080503AAF}"/>
              </a:ext>
            </a:extLst>
          </p:cNvPr>
          <p:cNvSpPr txBox="1"/>
          <p:nvPr/>
        </p:nvSpPr>
        <p:spPr>
          <a:xfrm>
            <a:off x="5629275" y="809625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next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A9B448-7E69-4327-B6CB-FECD119CA705}"/>
              </a:ext>
            </a:extLst>
          </p:cNvPr>
          <p:cNvSpPr txBox="1"/>
          <p:nvPr/>
        </p:nvSpPr>
        <p:spPr>
          <a:xfrm>
            <a:off x="6469856" y="798984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value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7B81C1-CA31-4FD0-BEBD-F7B1BBBDF59A}"/>
              </a:ext>
            </a:extLst>
          </p:cNvPr>
          <p:cNvSpPr txBox="1"/>
          <p:nvPr/>
        </p:nvSpPr>
        <p:spPr>
          <a:xfrm>
            <a:off x="7728832" y="2892556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40570-E495-44F3-A469-D325877B99EA}"/>
              </a:ext>
            </a:extLst>
          </p:cNvPr>
          <p:cNvSpPr txBox="1"/>
          <p:nvPr/>
        </p:nvSpPr>
        <p:spPr>
          <a:xfrm>
            <a:off x="7557382" y="2609022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150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202C95-3EC5-483F-9DC6-EB87C422D49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784181" y="1201557"/>
            <a:ext cx="944651" cy="1875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940F1AD-83CE-4728-AFF2-154A63407BFE}"/>
              </a:ext>
            </a:extLst>
          </p:cNvPr>
          <p:cNvSpPr txBox="1"/>
          <p:nvPr/>
        </p:nvSpPr>
        <p:spPr>
          <a:xfrm>
            <a:off x="3403752" y="9715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401556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69DD-5587-419E-804C-9D2806CD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6324600" cy="609600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BD49D-87A2-4C34-B363-8864D700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9D0BD-76DF-476C-8A97-A86239CD6012}"/>
              </a:ext>
            </a:extLst>
          </p:cNvPr>
          <p:cNvSpPr/>
          <p:nvPr/>
        </p:nvSpPr>
        <p:spPr>
          <a:xfrm>
            <a:off x="311686" y="971550"/>
            <a:ext cx="3574514" cy="2616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LinkedList();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"Sam"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"Bob"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911BA-4711-46C2-9D40-047A4A617F1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393523" y="1152775"/>
            <a:ext cx="1608367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061D48-2A75-4583-9434-7CC48D17F47B}"/>
              </a:ext>
            </a:extLst>
          </p:cNvPr>
          <p:cNvSpPr txBox="1"/>
          <p:nvPr/>
        </p:nvSpPr>
        <p:spPr>
          <a:xfrm>
            <a:off x="4911328" y="612868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4000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1E8ECFF-D7AB-4328-A0E6-40F6757A5E38}"/>
              </a:ext>
            </a:extLst>
          </p:cNvPr>
          <p:cNvSpPr/>
          <p:nvPr/>
        </p:nvSpPr>
        <p:spPr>
          <a:xfrm>
            <a:off x="5001890" y="819651"/>
            <a:ext cx="2084710" cy="666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1CEB8-D82D-4CB6-954B-6D39F7950951}"/>
              </a:ext>
            </a:extLst>
          </p:cNvPr>
          <p:cNvSpPr txBox="1"/>
          <p:nvPr/>
        </p:nvSpPr>
        <p:spPr>
          <a:xfrm>
            <a:off x="5229225" y="1006375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45C5C0-6A0C-4B0C-A7E9-52D9A768F710}"/>
              </a:ext>
            </a:extLst>
          </p:cNvPr>
          <p:cNvSpPr txBox="1"/>
          <p:nvPr/>
        </p:nvSpPr>
        <p:spPr>
          <a:xfrm>
            <a:off x="6157912" y="1011477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0150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CC61F1-DD6C-4C51-9873-B11080503AAF}"/>
              </a:ext>
            </a:extLst>
          </p:cNvPr>
          <p:cNvSpPr txBox="1"/>
          <p:nvPr/>
        </p:nvSpPr>
        <p:spPr>
          <a:xfrm>
            <a:off x="5629275" y="809625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next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A9B448-7E69-4327-B6CB-FECD119CA705}"/>
              </a:ext>
            </a:extLst>
          </p:cNvPr>
          <p:cNvSpPr txBox="1"/>
          <p:nvPr/>
        </p:nvSpPr>
        <p:spPr>
          <a:xfrm>
            <a:off x="6469856" y="798984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value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A26173-1E3E-4C33-95EE-A2FA0D151606}"/>
              </a:ext>
            </a:extLst>
          </p:cNvPr>
          <p:cNvSpPr/>
          <p:nvPr/>
        </p:nvSpPr>
        <p:spPr>
          <a:xfrm>
            <a:off x="5008476" y="1715756"/>
            <a:ext cx="2084710" cy="666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7BF1C-3EFD-43D0-85AB-DACEF4F31475}"/>
              </a:ext>
            </a:extLst>
          </p:cNvPr>
          <p:cNvSpPr txBox="1"/>
          <p:nvPr/>
        </p:nvSpPr>
        <p:spPr>
          <a:xfrm>
            <a:off x="5235811" y="1902480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4B8FE-6E93-4E37-A12F-DF7A105F6721}"/>
              </a:ext>
            </a:extLst>
          </p:cNvPr>
          <p:cNvSpPr txBox="1"/>
          <p:nvPr/>
        </p:nvSpPr>
        <p:spPr>
          <a:xfrm>
            <a:off x="6164498" y="1907582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DF8811-C1D2-4D3C-BBC2-9D1CF126037E}"/>
              </a:ext>
            </a:extLst>
          </p:cNvPr>
          <p:cNvSpPr txBox="1"/>
          <p:nvPr/>
        </p:nvSpPr>
        <p:spPr>
          <a:xfrm>
            <a:off x="5635861" y="1705730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next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5D7F8-1AFC-49BB-87BC-E0D53D11DA92}"/>
              </a:ext>
            </a:extLst>
          </p:cNvPr>
          <p:cNvSpPr txBox="1"/>
          <p:nvPr/>
        </p:nvSpPr>
        <p:spPr>
          <a:xfrm>
            <a:off x="6476442" y="1695089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CCF6E9-1A6A-48DB-884C-BCCAF570EBBB}"/>
              </a:ext>
            </a:extLst>
          </p:cNvPr>
          <p:cNvSpPr txBox="1"/>
          <p:nvPr/>
        </p:nvSpPr>
        <p:spPr>
          <a:xfrm>
            <a:off x="4948870" y="1507772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4100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7B81C1-CA31-4FD0-BEBD-F7B1BBBDF59A}"/>
              </a:ext>
            </a:extLst>
          </p:cNvPr>
          <p:cNvSpPr txBox="1"/>
          <p:nvPr/>
        </p:nvSpPr>
        <p:spPr>
          <a:xfrm>
            <a:off x="7728832" y="2892556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CEFC1B-9EA5-43E8-B095-EFC281527BBD}"/>
              </a:ext>
            </a:extLst>
          </p:cNvPr>
          <p:cNvSpPr txBox="1"/>
          <p:nvPr/>
        </p:nvSpPr>
        <p:spPr>
          <a:xfrm>
            <a:off x="7728832" y="1375908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40570-E495-44F3-A469-D325877B99EA}"/>
              </a:ext>
            </a:extLst>
          </p:cNvPr>
          <p:cNvSpPr txBox="1"/>
          <p:nvPr/>
        </p:nvSpPr>
        <p:spPr>
          <a:xfrm>
            <a:off x="7557382" y="2609022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C4C5BC-3981-4159-803D-CDD41D5C2A90}"/>
              </a:ext>
            </a:extLst>
          </p:cNvPr>
          <p:cNvSpPr txBox="1"/>
          <p:nvPr/>
        </p:nvSpPr>
        <p:spPr>
          <a:xfrm>
            <a:off x="7557382" y="1134591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0010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202C95-3EC5-483F-9DC6-EB87C422D49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784181" y="1201557"/>
            <a:ext cx="944651" cy="1875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33D79FC-B561-4F0D-BFB8-FAC0BD45DB85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6785931" y="1560574"/>
            <a:ext cx="942901" cy="5433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18FB5F3-FE0B-46DF-ABF7-BD73AE0FA00A}"/>
              </a:ext>
            </a:extLst>
          </p:cNvPr>
          <p:cNvCxnSpPr>
            <a:cxnSpLocks/>
          </p:cNvCxnSpPr>
          <p:nvPr/>
        </p:nvCxnSpPr>
        <p:spPr>
          <a:xfrm>
            <a:off x="5592998" y="1362736"/>
            <a:ext cx="0" cy="3429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E771DB4-ACD9-42E2-B6DE-3E0BDAE83850}"/>
              </a:ext>
            </a:extLst>
          </p:cNvPr>
          <p:cNvSpPr txBox="1"/>
          <p:nvPr/>
        </p:nvSpPr>
        <p:spPr>
          <a:xfrm>
            <a:off x="3403752" y="9715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76327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69DD-5587-419E-804C-9D2806CD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6324600" cy="609600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BD49D-87A2-4C34-B363-8864D700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9D0BD-76DF-476C-8A97-A86239CD6012}"/>
              </a:ext>
            </a:extLst>
          </p:cNvPr>
          <p:cNvSpPr/>
          <p:nvPr/>
        </p:nvSpPr>
        <p:spPr>
          <a:xfrm>
            <a:off x="311686" y="971550"/>
            <a:ext cx="3574514" cy="2616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LinkedList();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"Sam"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"Bob"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"Jan"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(1));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(2));</a:t>
            </a:r>
          </a:p>
          <a:p>
            <a:pPr lvl="0">
              <a:lnSpc>
                <a:spcPct val="107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911BA-4711-46C2-9D40-047A4A617F1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393523" y="1152775"/>
            <a:ext cx="1608367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061D48-2A75-4583-9434-7CC48D17F47B}"/>
              </a:ext>
            </a:extLst>
          </p:cNvPr>
          <p:cNvSpPr txBox="1"/>
          <p:nvPr/>
        </p:nvSpPr>
        <p:spPr>
          <a:xfrm>
            <a:off x="4911328" y="612868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4000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1E8ECFF-D7AB-4328-A0E6-40F6757A5E38}"/>
              </a:ext>
            </a:extLst>
          </p:cNvPr>
          <p:cNvSpPr/>
          <p:nvPr/>
        </p:nvSpPr>
        <p:spPr>
          <a:xfrm>
            <a:off x="5001890" y="819651"/>
            <a:ext cx="2084710" cy="666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1CEB8-D82D-4CB6-954B-6D39F7950951}"/>
              </a:ext>
            </a:extLst>
          </p:cNvPr>
          <p:cNvSpPr txBox="1"/>
          <p:nvPr/>
        </p:nvSpPr>
        <p:spPr>
          <a:xfrm>
            <a:off x="5229225" y="1006375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45C5C0-6A0C-4B0C-A7E9-52D9A768F710}"/>
              </a:ext>
            </a:extLst>
          </p:cNvPr>
          <p:cNvSpPr txBox="1"/>
          <p:nvPr/>
        </p:nvSpPr>
        <p:spPr>
          <a:xfrm>
            <a:off x="6157912" y="1011477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0150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CC61F1-DD6C-4C51-9873-B11080503AAF}"/>
              </a:ext>
            </a:extLst>
          </p:cNvPr>
          <p:cNvSpPr txBox="1"/>
          <p:nvPr/>
        </p:nvSpPr>
        <p:spPr>
          <a:xfrm>
            <a:off x="5629275" y="809625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next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A9B448-7E69-4327-B6CB-FECD119CA705}"/>
              </a:ext>
            </a:extLst>
          </p:cNvPr>
          <p:cNvSpPr txBox="1"/>
          <p:nvPr/>
        </p:nvSpPr>
        <p:spPr>
          <a:xfrm>
            <a:off x="6469856" y="798984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value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A26173-1E3E-4C33-95EE-A2FA0D151606}"/>
              </a:ext>
            </a:extLst>
          </p:cNvPr>
          <p:cNvSpPr/>
          <p:nvPr/>
        </p:nvSpPr>
        <p:spPr>
          <a:xfrm>
            <a:off x="5008476" y="1715756"/>
            <a:ext cx="2084710" cy="666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7BF1C-3EFD-43D0-85AB-DACEF4F31475}"/>
              </a:ext>
            </a:extLst>
          </p:cNvPr>
          <p:cNvSpPr txBox="1"/>
          <p:nvPr/>
        </p:nvSpPr>
        <p:spPr>
          <a:xfrm>
            <a:off x="5235811" y="1902480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4200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4B8FE-6E93-4E37-A12F-DF7A105F6721}"/>
              </a:ext>
            </a:extLst>
          </p:cNvPr>
          <p:cNvSpPr txBox="1"/>
          <p:nvPr/>
        </p:nvSpPr>
        <p:spPr>
          <a:xfrm>
            <a:off x="6164498" y="1907582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DF8811-C1D2-4D3C-BBC2-9D1CF126037E}"/>
              </a:ext>
            </a:extLst>
          </p:cNvPr>
          <p:cNvSpPr txBox="1"/>
          <p:nvPr/>
        </p:nvSpPr>
        <p:spPr>
          <a:xfrm>
            <a:off x="5635861" y="1705730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next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5D7F8-1AFC-49BB-87BC-E0D53D11DA92}"/>
              </a:ext>
            </a:extLst>
          </p:cNvPr>
          <p:cNvSpPr txBox="1"/>
          <p:nvPr/>
        </p:nvSpPr>
        <p:spPr>
          <a:xfrm>
            <a:off x="6476442" y="1695089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value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CA424E-0EA6-4D22-9077-D0122AA139E7}"/>
              </a:ext>
            </a:extLst>
          </p:cNvPr>
          <p:cNvSpPr/>
          <p:nvPr/>
        </p:nvSpPr>
        <p:spPr>
          <a:xfrm>
            <a:off x="5049515" y="2708669"/>
            <a:ext cx="2084710" cy="666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55479D-8E1B-44B3-930B-EA88B8731327}"/>
              </a:ext>
            </a:extLst>
          </p:cNvPr>
          <p:cNvSpPr txBox="1"/>
          <p:nvPr/>
        </p:nvSpPr>
        <p:spPr>
          <a:xfrm>
            <a:off x="5276850" y="2895393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E34935-3EB7-4F43-8564-65E9F37000B4}"/>
              </a:ext>
            </a:extLst>
          </p:cNvPr>
          <p:cNvSpPr txBox="1"/>
          <p:nvPr/>
        </p:nvSpPr>
        <p:spPr>
          <a:xfrm>
            <a:off x="6205537" y="2900495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AB1AC9-7A82-4C5F-9FEF-6A2B3820F2BF}"/>
              </a:ext>
            </a:extLst>
          </p:cNvPr>
          <p:cNvSpPr txBox="1"/>
          <p:nvPr/>
        </p:nvSpPr>
        <p:spPr>
          <a:xfrm>
            <a:off x="5676900" y="2698643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next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B7D9EF-4EA4-456A-BC27-03520F1F2382}"/>
              </a:ext>
            </a:extLst>
          </p:cNvPr>
          <p:cNvSpPr txBox="1"/>
          <p:nvPr/>
        </p:nvSpPr>
        <p:spPr>
          <a:xfrm>
            <a:off x="6517481" y="2688002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CCF6E9-1A6A-48DB-884C-BCCAF570EBBB}"/>
              </a:ext>
            </a:extLst>
          </p:cNvPr>
          <p:cNvSpPr txBox="1"/>
          <p:nvPr/>
        </p:nvSpPr>
        <p:spPr>
          <a:xfrm>
            <a:off x="4948870" y="1507772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27E57B-8DC4-4BA6-BA59-152B00322A67}"/>
              </a:ext>
            </a:extLst>
          </p:cNvPr>
          <p:cNvSpPr txBox="1"/>
          <p:nvPr/>
        </p:nvSpPr>
        <p:spPr>
          <a:xfrm>
            <a:off x="4961334" y="2484488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4200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7B81C1-CA31-4FD0-BEBD-F7B1BBBDF59A}"/>
              </a:ext>
            </a:extLst>
          </p:cNvPr>
          <p:cNvSpPr txBox="1"/>
          <p:nvPr/>
        </p:nvSpPr>
        <p:spPr>
          <a:xfrm>
            <a:off x="7728832" y="2892556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CEFC1B-9EA5-43E8-B095-EFC281527BBD}"/>
              </a:ext>
            </a:extLst>
          </p:cNvPr>
          <p:cNvSpPr txBox="1"/>
          <p:nvPr/>
        </p:nvSpPr>
        <p:spPr>
          <a:xfrm>
            <a:off x="7728832" y="1375908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4CD2D2-12D9-4213-A25A-17031D4B6F4B}"/>
              </a:ext>
            </a:extLst>
          </p:cNvPr>
          <p:cNvSpPr txBox="1"/>
          <p:nvPr/>
        </p:nvSpPr>
        <p:spPr>
          <a:xfrm>
            <a:off x="7728832" y="2144713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40570-E495-44F3-A469-D325877B99EA}"/>
              </a:ext>
            </a:extLst>
          </p:cNvPr>
          <p:cNvSpPr txBox="1"/>
          <p:nvPr/>
        </p:nvSpPr>
        <p:spPr>
          <a:xfrm>
            <a:off x="7557382" y="2609022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C4C5BC-3981-4159-803D-CDD41D5C2A90}"/>
              </a:ext>
            </a:extLst>
          </p:cNvPr>
          <p:cNvSpPr txBox="1"/>
          <p:nvPr/>
        </p:nvSpPr>
        <p:spPr>
          <a:xfrm>
            <a:off x="7557382" y="1134591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0010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6A75E6-76BB-47F3-948F-EC21D3F0E400}"/>
              </a:ext>
            </a:extLst>
          </p:cNvPr>
          <p:cNvSpPr txBox="1"/>
          <p:nvPr/>
        </p:nvSpPr>
        <p:spPr>
          <a:xfrm>
            <a:off x="7557382" y="1856820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0024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202C95-3EC5-483F-9DC6-EB87C422D49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784181" y="1201557"/>
            <a:ext cx="944651" cy="1875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33D79FC-B561-4F0D-BFB8-FAC0BD45DB85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6785931" y="1560574"/>
            <a:ext cx="942901" cy="5433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B0E48D7-2624-4E46-B132-40B1BFD828FB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821648" y="2329379"/>
            <a:ext cx="907184" cy="7282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18FB5F3-FE0B-46DF-ABF7-BD73AE0FA00A}"/>
              </a:ext>
            </a:extLst>
          </p:cNvPr>
          <p:cNvCxnSpPr>
            <a:cxnSpLocks/>
          </p:cNvCxnSpPr>
          <p:nvPr/>
        </p:nvCxnSpPr>
        <p:spPr>
          <a:xfrm>
            <a:off x="5592998" y="1362736"/>
            <a:ext cx="0" cy="3530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A46A1FD-5EEF-4935-88B3-9B40276FF608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592998" y="2269884"/>
            <a:ext cx="1" cy="4387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DB19DB6-6A20-4BF4-B40B-0A7DB7BBBE37}"/>
              </a:ext>
            </a:extLst>
          </p:cNvPr>
          <p:cNvSpPr txBox="1"/>
          <p:nvPr/>
        </p:nvSpPr>
        <p:spPr>
          <a:xfrm>
            <a:off x="3403752" y="9715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74618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69DD-5587-419E-804C-9D2806CD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6324600" cy="609600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BD49D-87A2-4C34-B363-8864D700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9D0BD-76DF-476C-8A97-A86239CD6012}"/>
              </a:ext>
            </a:extLst>
          </p:cNvPr>
          <p:cNvSpPr/>
          <p:nvPr/>
        </p:nvSpPr>
        <p:spPr>
          <a:xfrm>
            <a:off x="311686" y="971550"/>
            <a:ext cx="3574514" cy="2616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LinkedList();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"Sam"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"Bob"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"Jan"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(2));</a:t>
            </a:r>
          </a:p>
          <a:p>
            <a:pPr>
              <a:lnSpc>
                <a:spcPct val="107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(1,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911BA-4711-46C2-9D40-047A4A617F1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393523" y="1152775"/>
            <a:ext cx="1608367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061D48-2A75-4583-9434-7CC48D17F47B}"/>
              </a:ext>
            </a:extLst>
          </p:cNvPr>
          <p:cNvSpPr txBox="1"/>
          <p:nvPr/>
        </p:nvSpPr>
        <p:spPr>
          <a:xfrm>
            <a:off x="4911328" y="612868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4000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1E8ECFF-D7AB-4328-A0E6-40F6757A5E38}"/>
              </a:ext>
            </a:extLst>
          </p:cNvPr>
          <p:cNvSpPr/>
          <p:nvPr/>
        </p:nvSpPr>
        <p:spPr>
          <a:xfrm>
            <a:off x="5001890" y="819651"/>
            <a:ext cx="2084710" cy="666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1CEB8-D82D-4CB6-954B-6D39F7950951}"/>
              </a:ext>
            </a:extLst>
          </p:cNvPr>
          <p:cNvSpPr txBox="1"/>
          <p:nvPr/>
        </p:nvSpPr>
        <p:spPr>
          <a:xfrm>
            <a:off x="5229225" y="1006375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4300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45C5C0-6A0C-4B0C-A7E9-52D9A768F710}"/>
              </a:ext>
            </a:extLst>
          </p:cNvPr>
          <p:cNvSpPr txBox="1"/>
          <p:nvPr/>
        </p:nvSpPr>
        <p:spPr>
          <a:xfrm>
            <a:off x="6157912" y="1011477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0150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CC61F1-DD6C-4C51-9873-B11080503AAF}"/>
              </a:ext>
            </a:extLst>
          </p:cNvPr>
          <p:cNvSpPr txBox="1"/>
          <p:nvPr/>
        </p:nvSpPr>
        <p:spPr>
          <a:xfrm>
            <a:off x="5629275" y="809625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next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A9B448-7E69-4327-B6CB-FECD119CA705}"/>
              </a:ext>
            </a:extLst>
          </p:cNvPr>
          <p:cNvSpPr txBox="1"/>
          <p:nvPr/>
        </p:nvSpPr>
        <p:spPr>
          <a:xfrm>
            <a:off x="6469856" y="798984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value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A26173-1E3E-4C33-95EE-A2FA0D151606}"/>
              </a:ext>
            </a:extLst>
          </p:cNvPr>
          <p:cNvSpPr/>
          <p:nvPr/>
        </p:nvSpPr>
        <p:spPr>
          <a:xfrm>
            <a:off x="5008476" y="1715756"/>
            <a:ext cx="2084710" cy="666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7BF1C-3EFD-43D0-85AB-DACEF4F31475}"/>
              </a:ext>
            </a:extLst>
          </p:cNvPr>
          <p:cNvSpPr txBox="1"/>
          <p:nvPr/>
        </p:nvSpPr>
        <p:spPr>
          <a:xfrm>
            <a:off x="5235811" y="1902480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4200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4B8FE-6E93-4E37-A12F-DF7A105F6721}"/>
              </a:ext>
            </a:extLst>
          </p:cNvPr>
          <p:cNvSpPr txBox="1"/>
          <p:nvPr/>
        </p:nvSpPr>
        <p:spPr>
          <a:xfrm>
            <a:off x="6164498" y="1907582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DF8811-C1D2-4D3C-BBC2-9D1CF126037E}"/>
              </a:ext>
            </a:extLst>
          </p:cNvPr>
          <p:cNvSpPr txBox="1"/>
          <p:nvPr/>
        </p:nvSpPr>
        <p:spPr>
          <a:xfrm>
            <a:off x="5635861" y="1705730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next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5D7F8-1AFC-49BB-87BC-E0D53D11DA92}"/>
              </a:ext>
            </a:extLst>
          </p:cNvPr>
          <p:cNvSpPr txBox="1"/>
          <p:nvPr/>
        </p:nvSpPr>
        <p:spPr>
          <a:xfrm>
            <a:off x="6476442" y="1695089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value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CA424E-0EA6-4D22-9077-D0122AA139E7}"/>
              </a:ext>
            </a:extLst>
          </p:cNvPr>
          <p:cNvSpPr/>
          <p:nvPr/>
        </p:nvSpPr>
        <p:spPr>
          <a:xfrm>
            <a:off x="5049515" y="2708669"/>
            <a:ext cx="2084710" cy="666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55479D-8E1B-44B3-930B-EA88B8731327}"/>
              </a:ext>
            </a:extLst>
          </p:cNvPr>
          <p:cNvSpPr txBox="1"/>
          <p:nvPr/>
        </p:nvSpPr>
        <p:spPr>
          <a:xfrm>
            <a:off x="5276850" y="2895393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E34935-3EB7-4F43-8564-65E9F37000B4}"/>
              </a:ext>
            </a:extLst>
          </p:cNvPr>
          <p:cNvSpPr txBox="1"/>
          <p:nvPr/>
        </p:nvSpPr>
        <p:spPr>
          <a:xfrm>
            <a:off x="6205537" y="2900495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0024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AB1AC9-7A82-4C5F-9FEF-6A2B3820F2BF}"/>
              </a:ext>
            </a:extLst>
          </p:cNvPr>
          <p:cNvSpPr txBox="1"/>
          <p:nvPr/>
        </p:nvSpPr>
        <p:spPr>
          <a:xfrm>
            <a:off x="5676900" y="2698643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next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B7D9EF-4EA4-456A-BC27-03520F1F2382}"/>
              </a:ext>
            </a:extLst>
          </p:cNvPr>
          <p:cNvSpPr txBox="1"/>
          <p:nvPr/>
        </p:nvSpPr>
        <p:spPr>
          <a:xfrm>
            <a:off x="6517481" y="2688002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value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AD0B14-7D5C-4F5F-BCC2-5DDC3E2D1FED}"/>
              </a:ext>
            </a:extLst>
          </p:cNvPr>
          <p:cNvSpPr/>
          <p:nvPr/>
        </p:nvSpPr>
        <p:spPr>
          <a:xfrm>
            <a:off x="5063170" y="3721819"/>
            <a:ext cx="2084710" cy="666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03217C-1EA1-41AC-BB45-CDEB38B2151A}"/>
              </a:ext>
            </a:extLst>
          </p:cNvPr>
          <p:cNvSpPr txBox="1"/>
          <p:nvPr/>
        </p:nvSpPr>
        <p:spPr>
          <a:xfrm>
            <a:off x="5290505" y="3908543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C779AE-19FB-4C28-92FB-3EB40F14A817}"/>
              </a:ext>
            </a:extLst>
          </p:cNvPr>
          <p:cNvSpPr txBox="1"/>
          <p:nvPr/>
        </p:nvSpPr>
        <p:spPr>
          <a:xfrm>
            <a:off x="6219192" y="3913645"/>
            <a:ext cx="714375" cy="367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EC7A1B-8535-4210-80A5-C8C015E24E5C}"/>
              </a:ext>
            </a:extLst>
          </p:cNvPr>
          <p:cNvSpPr txBox="1"/>
          <p:nvPr/>
        </p:nvSpPr>
        <p:spPr>
          <a:xfrm>
            <a:off x="5690555" y="3711793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next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0EF44E-2D9A-49DE-94A3-72AE7E3B9690}"/>
              </a:ext>
            </a:extLst>
          </p:cNvPr>
          <p:cNvSpPr txBox="1"/>
          <p:nvPr/>
        </p:nvSpPr>
        <p:spPr>
          <a:xfrm>
            <a:off x="6531136" y="3701152"/>
            <a:ext cx="457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CCF6E9-1A6A-48DB-884C-BCCAF570EBBB}"/>
              </a:ext>
            </a:extLst>
          </p:cNvPr>
          <p:cNvSpPr txBox="1"/>
          <p:nvPr/>
        </p:nvSpPr>
        <p:spPr>
          <a:xfrm>
            <a:off x="4948870" y="1507772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27E57B-8DC4-4BA6-BA59-152B00322A67}"/>
              </a:ext>
            </a:extLst>
          </p:cNvPr>
          <p:cNvSpPr txBox="1"/>
          <p:nvPr/>
        </p:nvSpPr>
        <p:spPr>
          <a:xfrm>
            <a:off x="4961334" y="2484488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4200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E88885-E64E-46BC-A950-57E7523826F3}"/>
              </a:ext>
            </a:extLst>
          </p:cNvPr>
          <p:cNvSpPr txBox="1"/>
          <p:nvPr/>
        </p:nvSpPr>
        <p:spPr>
          <a:xfrm>
            <a:off x="4961334" y="3508824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4300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7B81C1-CA31-4FD0-BEBD-F7B1BBBDF59A}"/>
              </a:ext>
            </a:extLst>
          </p:cNvPr>
          <p:cNvSpPr txBox="1"/>
          <p:nvPr/>
        </p:nvSpPr>
        <p:spPr>
          <a:xfrm>
            <a:off x="7728832" y="2892556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CEFC1B-9EA5-43E8-B095-EFC281527BBD}"/>
              </a:ext>
            </a:extLst>
          </p:cNvPr>
          <p:cNvSpPr txBox="1"/>
          <p:nvPr/>
        </p:nvSpPr>
        <p:spPr>
          <a:xfrm>
            <a:off x="7728832" y="1375908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4CD2D2-12D9-4213-A25A-17031D4B6F4B}"/>
              </a:ext>
            </a:extLst>
          </p:cNvPr>
          <p:cNvSpPr txBox="1"/>
          <p:nvPr/>
        </p:nvSpPr>
        <p:spPr>
          <a:xfrm>
            <a:off x="7728832" y="2144713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40570-E495-44F3-A469-D325877B99EA}"/>
              </a:ext>
            </a:extLst>
          </p:cNvPr>
          <p:cNvSpPr txBox="1"/>
          <p:nvPr/>
        </p:nvSpPr>
        <p:spPr>
          <a:xfrm>
            <a:off x="7557382" y="2609022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C4C5BC-3981-4159-803D-CDD41D5C2A90}"/>
              </a:ext>
            </a:extLst>
          </p:cNvPr>
          <p:cNvSpPr txBox="1"/>
          <p:nvPr/>
        </p:nvSpPr>
        <p:spPr>
          <a:xfrm>
            <a:off x="7557382" y="1134591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0010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6A75E6-76BB-47F3-948F-EC21D3F0E400}"/>
              </a:ext>
            </a:extLst>
          </p:cNvPr>
          <p:cNvSpPr txBox="1"/>
          <p:nvPr/>
        </p:nvSpPr>
        <p:spPr>
          <a:xfrm>
            <a:off x="7557382" y="1856820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0024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93430E-2640-473A-90BE-AB29733E8F11}"/>
              </a:ext>
            </a:extLst>
          </p:cNvPr>
          <p:cNvSpPr txBox="1"/>
          <p:nvPr/>
        </p:nvSpPr>
        <p:spPr>
          <a:xfrm>
            <a:off x="7720571" y="3683755"/>
            <a:ext cx="91440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CA2974-FCA6-45AF-B1F4-9DE7D3E1E8E1}"/>
              </a:ext>
            </a:extLst>
          </p:cNvPr>
          <p:cNvSpPr txBox="1"/>
          <p:nvPr/>
        </p:nvSpPr>
        <p:spPr>
          <a:xfrm>
            <a:off x="7549121" y="3400221"/>
            <a:ext cx="914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202C95-3EC5-483F-9DC6-EB87C422D49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784181" y="1201557"/>
            <a:ext cx="944651" cy="1875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33D79FC-B561-4F0D-BFB8-FAC0BD45DB85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6785931" y="1560574"/>
            <a:ext cx="942901" cy="5433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B0E48D7-2624-4E46-B132-40B1BFD828FB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821648" y="2329379"/>
            <a:ext cx="907184" cy="7282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18FB5F3-FE0B-46DF-ABF7-BD73AE0FA00A}"/>
              </a:ext>
            </a:extLst>
          </p:cNvPr>
          <p:cNvCxnSpPr>
            <a:cxnSpLocks/>
          </p:cNvCxnSpPr>
          <p:nvPr/>
        </p:nvCxnSpPr>
        <p:spPr>
          <a:xfrm flipH="1">
            <a:off x="4484675" y="1247876"/>
            <a:ext cx="743675" cy="376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A46A1FD-5EEF-4935-88B3-9B40276FF608}"/>
              </a:ext>
            </a:extLst>
          </p:cNvPr>
          <p:cNvCxnSpPr>
            <a:cxnSpLocks/>
          </p:cNvCxnSpPr>
          <p:nvPr/>
        </p:nvCxnSpPr>
        <p:spPr>
          <a:xfrm>
            <a:off x="4504768" y="1628466"/>
            <a:ext cx="23664" cy="2198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253EF8E-E7CF-42D0-93F1-1940EC00C435}"/>
              </a:ext>
            </a:extLst>
          </p:cNvPr>
          <p:cNvCxnSpPr>
            <a:cxnSpLocks/>
          </p:cNvCxnSpPr>
          <p:nvPr/>
        </p:nvCxnSpPr>
        <p:spPr>
          <a:xfrm flipH="1" flipV="1">
            <a:off x="4719349" y="3721388"/>
            <a:ext cx="561558" cy="2926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5DEBC76-69EB-456A-9498-6033A6344E1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6872286" y="3868421"/>
            <a:ext cx="848285" cy="2497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7F480DD-E2ED-4594-BACF-39F701969355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522897" y="3816568"/>
            <a:ext cx="540273" cy="2383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148EFC5-A526-48D8-987F-2D6A167CCD66}"/>
              </a:ext>
            </a:extLst>
          </p:cNvPr>
          <p:cNvCxnSpPr>
            <a:cxnSpLocks/>
          </p:cNvCxnSpPr>
          <p:nvPr/>
        </p:nvCxnSpPr>
        <p:spPr>
          <a:xfrm flipV="1">
            <a:off x="4739673" y="2329379"/>
            <a:ext cx="10082" cy="13845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D2EA53-6BFA-4A90-9BCC-0BD2CEF6CBF5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758753" y="2086182"/>
            <a:ext cx="477058" cy="2612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C0C00B0-A685-4074-9400-5F3DFC557463}"/>
              </a:ext>
            </a:extLst>
          </p:cNvPr>
          <p:cNvCxnSpPr>
            <a:cxnSpLocks/>
          </p:cNvCxnSpPr>
          <p:nvPr/>
        </p:nvCxnSpPr>
        <p:spPr>
          <a:xfrm flipH="1">
            <a:off x="5592998" y="2269884"/>
            <a:ext cx="1" cy="4287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C0114A-C152-4353-A07B-9E79B008EB54}"/>
              </a:ext>
            </a:extLst>
          </p:cNvPr>
          <p:cNvCxnSpPr>
            <a:cxnSpLocks/>
          </p:cNvCxnSpPr>
          <p:nvPr/>
        </p:nvCxnSpPr>
        <p:spPr>
          <a:xfrm>
            <a:off x="5592998" y="1362736"/>
            <a:ext cx="0" cy="3530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4792C51-BC32-47F8-8FBD-27C82518773A}"/>
              </a:ext>
            </a:extLst>
          </p:cNvPr>
          <p:cNvSpPr txBox="1"/>
          <p:nvPr/>
        </p:nvSpPr>
        <p:spPr>
          <a:xfrm>
            <a:off x="464586" y="3811441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 (gets, 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inserts/deletes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D5605F-8946-4C2E-AB48-EBAFE42A1CEF}"/>
              </a:ext>
            </a:extLst>
          </p:cNvPr>
          <p:cNvSpPr txBox="1"/>
          <p:nvPr/>
        </p:nvSpPr>
        <p:spPr>
          <a:xfrm>
            <a:off x="3403752" y="971550"/>
            <a:ext cx="48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69703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/>
      <p:bldP spid="40" grpId="0"/>
      <p:bldP spid="45" grpId="0"/>
      <p:bldP spid="52" grpId="0" animBg="1"/>
      <p:bldP spid="53" grpId="0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11482</TotalTime>
  <Words>2306</Words>
  <Application>Microsoft Office PowerPoint</Application>
  <PresentationFormat>On-screen Show (16:9)</PresentationFormat>
  <Paragraphs>512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Castellar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Java Collections</vt:lpstr>
      <vt:lpstr>See Also</vt:lpstr>
      <vt:lpstr>List Interface</vt:lpstr>
      <vt:lpstr>Array List</vt:lpstr>
      <vt:lpstr>Array List</vt:lpstr>
      <vt:lpstr>Linked List</vt:lpstr>
      <vt:lpstr>Linked List</vt:lpstr>
      <vt:lpstr>Linked List</vt:lpstr>
      <vt:lpstr>Linked List</vt:lpstr>
      <vt:lpstr>Python Linked List</vt:lpstr>
      <vt:lpstr>Nasty Downcast</vt:lpstr>
      <vt:lpstr>Java Generics</vt:lpstr>
      <vt:lpstr>Lost at Runtime</vt:lpstr>
      <vt:lpstr>Heterogeneous Collections</vt:lpstr>
      <vt:lpstr>Polymorphic</vt:lpstr>
      <vt:lpstr>Decisions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345</cp:revision>
  <cp:lastPrinted>2018-07-29T22:26:15Z</cp:lastPrinted>
  <dcterms:created xsi:type="dcterms:W3CDTF">2015-07-04T21:12:26Z</dcterms:created>
  <dcterms:modified xsi:type="dcterms:W3CDTF">2019-11-05T16:46:54Z</dcterms:modified>
</cp:coreProperties>
</file>